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32" r:id="rId25"/>
    <p:sldId id="330" r:id="rId26"/>
    <p:sldId id="32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9698C-D817-498B-9FDF-8FA73534B7BC}" v="1" dt="2020-12-12T19:17:33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868" autoAdjust="0"/>
    <p:restoredTop sz="71818" autoAdjust="0"/>
  </p:normalViewPr>
  <p:slideViewPr>
    <p:cSldViewPr>
      <p:cViewPr varScale="1">
        <p:scale>
          <a:sx n="53" d="100"/>
          <a:sy n="53" d="100"/>
        </p:scale>
        <p:origin x="13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Αναστασία Αριστοδήμου" userId="S::natasaaristodemou@te.schools.ac.cy::73421a5d-5f7f-44be-ade8-84eb3ee8aa3c" providerId="AD" clId="Web-{9639698C-D817-498B-9FDF-8FA73534B7BC}"/>
    <pc:docChg chg="sldOrd">
      <pc:chgData name="Αναστασία Αριστοδήμου" userId="S::natasaaristodemou@te.schools.ac.cy::73421a5d-5f7f-44be-ade8-84eb3ee8aa3c" providerId="AD" clId="Web-{9639698C-D817-498B-9FDF-8FA73534B7BC}" dt="2020-12-12T19:17:33.492" v="0"/>
      <pc:docMkLst>
        <pc:docMk/>
      </pc:docMkLst>
      <pc:sldChg chg="ord">
        <pc:chgData name="Αναστασία Αριστοδήμου" userId="S::natasaaristodemou@te.schools.ac.cy::73421a5d-5f7f-44be-ade8-84eb3ee8aa3c" providerId="AD" clId="Web-{9639698C-D817-498B-9FDF-8FA73534B7BC}" dt="2020-12-12T19:17:33.492" v="0"/>
        <pc:sldMkLst>
          <pc:docMk/>
          <pc:sldMk cId="2930155360" sldId="3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1919536" y="585479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https://twitter.com/DioptraBooks/status/1313443199600529408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8" name="Picture 4" descr="Βιβλίο, Η βαλίτσα, Chris Naylor-Ballesteros - Dioptra.g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280"/>
            <a:ext cx="5542346" cy="55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68" y="17151"/>
            <a:ext cx="12196168" cy="68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12072664" cy="67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"/>
            <a:ext cx="12179811" cy="68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" y="-1"/>
            <a:ext cx="11995688" cy="67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6" y="0"/>
            <a:ext cx="12157304" cy="68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6" y="1136"/>
            <a:ext cx="12174066" cy="68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7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246"/>
          <a:stretch/>
        </p:blipFill>
        <p:spPr>
          <a:xfrm>
            <a:off x="-23584" y="354854"/>
            <a:ext cx="10254953" cy="3100767"/>
          </a:xfrm>
          <a:prstGeom prst="rect">
            <a:avLst/>
          </a:prstGeom>
        </p:spPr>
      </p:pic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13" y="3421309"/>
            <a:ext cx="6048672" cy="34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5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5" y="0"/>
            <a:ext cx="12176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10" y="1828800"/>
            <a:ext cx="6169780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281" y="1700684"/>
            <a:ext cx="3313975" cy="178553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688" y="2672313"/>
            <a:ext cx="7280540" cy="4095304"/>
          </a:xfrm>
          <a:prstGeom prst="rect">
            <a:avLst/>
          </a:prstGeom>
        </p:spPr>
      </p:pic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80024"/>
            <a:ext cx="4608513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37" y="0"/>
            <a:ext cx="12176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 descr="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8" r="22585"/>
          <a:stretch/>
        </p:blipFill>
        <p:spPr bwMode="auto">
          <a:xfrm>
            <a:off x="0" y="0"/>
            <a:ext cx="6768753" cy="68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r="22241"/>
          <a:stretch/>
        </p:blipFill>
        <p:spPr bwMode="auto">
          <a:xfrm>
            <a:off x="6204256" y="0"/>
            <a:ext cx="5976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23"/>
            <a:ext cx="12192000" cy="68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74" r="21773"/>
          <a:stretch/>
        </p:blipFill>
        <p:spPr>
          <a:xfrm>
            <a:off x="2205560" y="136346"/>
            <a:ext cx="7095080" cy="67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61" r="23983"/>
          <a:stretch/>
        </p:blipFill>
        <p:spPr>
          <a:xfrm>
            <a:off x="2837871" y="365126"/>
            <a:ext cx="583045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8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8" y="5857421"/>
            <a:ext cx="3264634" cy="670437"/>
          </a:xfrm>
        </p:spPr>
        <p:txBody>
          <a:bodyPr/>
          <a:lstStyle/>
          <a:p>
            <a:r>
              <a:rPr lang="el-GR" dirty="0"/>
              <a:t>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72" r="20373"/>
          <a:stretch/>
        </p:blipFill>
        <p:spPr>
          <a:xfrm>
            <a:off x="2135560" y="116632"/>
            <a:ext cx="6821248" cy="65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05272"/>
            <a:ext cx="1164929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20"/>
            <a:ext cx="12123316" cy="682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6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8F3188562E14B8748E7398098DAEB" ma:contentTypeVersion="2" ma:contentTypeDescription="Create a new document." ma:contentTypeScope="" ma:versionID="621bba3e489a1b77d11cde787fbcea0b">
  <xsd:schema xmlns:xsd="http://www.w3.org/2001/XMLSchema" xmlns:xs="http://www.w3.org/2001/XMLSchema" xmlns:p="http://schemas.microsoft.com/office/2006/metadata/properties" xmlns:ns2="909599f2-b033-4ba5-afa9-1223cb21fcd0" targetNamespace="http://schemas.microsoft.com/office/2006/metadata/properties" ma:root="true" ma:fieldsID="6f066bf5e2c9dfc8f945b9bb840120c0" ns2:_="">
    <xsd:import namespace="909599f2-b033-4ba5-afa9-1223cb21fc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599f2-b033-4ba5-afa9-1223cb21fc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D0034C4-ADBB-4F3A-A675-6748580DC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9599f2-b033-4ba5-afa9-1223cb21fc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</TotalTime>
  <Words>4</Words>
  <Application>Microsoft Office PowerPoint</Application>
  <PresentationFormat>Widescreen</PresentationFormat>
  <Paragraphs>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Children Friends 16x9</vt:lpstr>
      <vt:lpstr>PowerPoint Presentation</vt:lpstr>
      <vt:lpstr>PowerPoint Presentation</vt:lpstr>
      <vt:lpstr>PowerPoint Presentation</vt:lpstr>
      <vt:lpstr>PowerPoint Presentation</vt:lpstr>
      <vt:lpstr>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Elena Papamichael</dc:creator>
  <cp:keywords/>
  <cp:lastModifiedBy>Elena Papamichael</cp:lastModifiedBy>
  <cp:revision>32</cp:revision>
  <dcterms:created xsi:type="dcterms:W3CDTF">2020-11-26T09:45:25Z</dcterms:created>
  <dcterms:modified xsi:type="dcterms:W3CDTF">2020-12-12T19:17:33Z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0x0101003BF8F3188562E14B8748E7398098DAEB</vt:lpwstr>
  </property>
</Properties>
</file>