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58" r:id="rId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CF63E7D-0AB4-4761-8A89-69B913E5584D}" type="datetimeFigureOut">
              <a:rPr lang="el-GR" smtClean="0"/>
              <a:pPr/>
              <a:t>28/2/2021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E196566-DB31-4830-8239-B308E4B1643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700808"/>
            <a:ext cx="77048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Σχέδια μαθητών-μαθητριών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mbria" pitchFamily="18" charset="0"/>
              </a:rPr>
              <a:t>E</a:t>
            </a:r>
            <a:r>
              <a:rPr lang="el-GR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΄και Στ΄τάξης </a:t>
            </a:r>
            <a:endParaRPr 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roso\Downloads\pano katheta.jpg"/>
          <p:cNvPicPr>
            <a:picLocks noChangeAspect="1" noChangeArrowheads="1"/>
          </p:cNvPicPr>
          <p:nvPr/>
        </p:nvPicPr>
        <p:blipFill>
          <a:blip r:embed="rId2" cstate="print"/>
          <a:srcRect r="47281"/>
          <a:stretch>
            <a:fillRect/>
          </a:stretch>
        </p:blipFill>
        <p:spPr bwMode="auto">
          <a:xfrm>
            <a:off x="179512" y="476672"/>
            <a:ext cx="8820472" cy="2579909"/>
          </a:xfrm>
          <a:prstGeom prst="rect">
            <a:avLst/>
          </a:prstGeom>
          <a:noFill/>
        </p:spPr>
      </p:pic>
      <p:pic>
        <p:nvPicPr>
          <p:cNvPr id="5" name="Picture 2" descr="C:\Users\Froso\Downloads\pano katheta.jpg"/>
          <p:cNvPicPr>
            <a:picLocks noChangeAspect="1" noChangeArrowheads="1"/>
          </p:cNvPicPr>
          <p:nvPr/>
        </p:nvPicPr>
        <p:blipFill>
          <a:blip r:embed="rId2" cstate="print"/>
          <a:srcRect l="52362"/>
          <a:stretch>
            <a:fillRect/>
          </a:stretch>
        </p:blipFill>
        <p:spPr bwMode="auto">
          <a:xfrm>
            <a:off x="0" y="3284984"/>
            <a:ext cx="9056631" cy="29315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roso\Downloads\pano orizontio.jpg"/>
          <p:cNvPicPr>
            <a:picLocks noChangeAspect="1" noChangeArrowheads="1"/>
          </p:cNvPicPr>
          <p:nvPr/>
        </p:nvPicPr>
        <p:blipFill>
          <a:blip r:embed="rId2" cstate="print"/>
          <a:srcRect r="55513"/>
          <a:stretch>
            <a:fillRect/>
          </a:stretch>
        </p:blipFill>
        <p:spPr bwMode="auto">
          <a:xfrm>
            <a:off x="179512" y="836712"/>
            <a:ext cx="8818177" cy="4690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Froso\Downloads\pano orizontio.jpg"/>
          <p:cNvPicPr>
            <a:picLocks noChangeAspect="1" noChangeArrowheads="1"/>
          </p:cNvPicPr>
          <p:nvPr/>
        </p:nvPicPr>
        <p:blipFill>
          <a:blip r:embed="rId2" cstate="print"/>
          <a:srcRect l="44487" r="10626"/>
          <a:stretch>
            <a:fillRect/>
          </a:stretch>
        </p:blipFill>
        <p:spPr bwMode="auto">
          <a:xfrm>
            <a:off x="179512" y="980728"/>
            <a:ext cx="8856984" cy="466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8</Words>
  <Application>Microsoft Office PowerPoint</Application>
  <PresentationFormat>On-screen Show (4:3)</PresentationFormat>
  <Paragraphs>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Cambria</vt:lpstr>
      <vt:lpstr>Franklin Gothic Book</vt:lpstr>
      <vt:lpstr>Perpetua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Froso</dc:creator>
  <cp:lastModifiedBy>Zacharoudiou, Ioannis</cp:lastModifiedBy>
  <cp:revision>3</cp:revision>
  <dcterms:created xsi:type="dcterms:W3CDTF">2021-01-29T09:02:23Z</dcterms:created>
  <dcterms:modified xsi:type="dcterms:W3CDTF">2021-02-28T13:49:03Z</dcterms:modified>
</cp:coreProperties>
</file>