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64" r:id="rId5"/>
    <p:sldId id="257" r:id="rId6"/>
    <p:sldId id="274" r:id="rId7"/>
    <p:sldId id="258" r:id="rId8"/>
    <p:sldId id="275" r:id="rId9"/>
    <p:sldId id="276" r:id="rId10"/>
    <p:sldId id="266" r:id="rId11"/>
    <p:sldId id="291" r:id="rId12"/>
    <p:sldId id="262" r:id="rId13"/>
    <p:sldId id="259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6" r:id="rId22"/>
    <p:sldId id="284" r:id="rId23"/>
    <p:sldId id="287" r:id="rId24"/>
    <p:sldId id="288" r:id="rId25"/>
    <p:sldId id="289" r:id="rId26"/>
    <p:sldId id="290" r:id="rId27"/>
    <p:sldId id="285" r:id="rId28"/>
    <p:sldId id="273" r:id="rId29"/>
    <p:sldId id="265" r:id="rId30"/>
    <p:sldId id="267" r:id="rId31"/>
    <p:sldId id="268" r:id="rId32"/>
    <p:sldId id="269" r:id="rId33"/>
    <p:sldId id="270" r:id="rId34"/>
    <p:sldId id="272" r:id="rId3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FD8A2-C724-421F-B01B-A70552675B8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1E31F7-C687-4204-8D19-61FF019AD517}">
      <dgm:prSet/>
      <dgm:spPr/>
      <dgm:t>
        <a:bodyPr/>
        <a:lstStyle/>
        <a:p>
          <a:r>
            <a:rPr lang="el-GR"/>
            <a:t>Διδασκαλία κυπριακών και αλλόγλωσσων παιχνιδοτράγουδων στα πλαίσια του μαθήματος της Μουσικής</a:t>
          </a:r>
          <a:endParaRPr lang="en-US"/>
        </a:p>
      </dgm:t>
    </dgm:pt>
    <dgm:pt modelId="{32CD3B1E-EF27-41AD-998E-733BA45D16AA}" type="parTrans" cxnId="{2365198D-6D29-4DFB-A428-2CD04E1B85CB}">
      <dgm:prSet/>
      <dgm:spPr/>
      <dgm:t>
        <a:bodyPr/>
        <a:lstStyle/>
        <a:p>
          <a:endParaRPr lang="en-US"/>
        </a:p>
      </dgm:t>
    </dgm:pt>
    <dgm:pt modelId="{0F413948-6B2F-48D8-BD5A-3420DF53A611}" type="sibTrans" cxnId="{2365198D-6D29-4DFB-A428-2CD04E1B85CB}">
      <dgm:prSet/>
      <dgm:spPr/>
      <dgm:t>
        <a:bodyPr/>
        <a:lstStyle/>
        <a:p>
          <a:endParaRPr lang="en-US"/>
        </a:p>
      </dgm:t>
    </dgm:pt>
    <dgm:pt modelId="{8FBA34D2-0D8A-46E0-A09B-3231AE9D00E3}">
      <dgm:prSet/>
      <dgm:spPr/>
      <dgm:t>
        <a:bodyPr/>
        <a:lstStyle/>
        <a:p>
          <a:r>
            <a:rPr lang="el-GR"/>
            <a:t>Έρευνα από τους μαθητές και τις μαθήτριες και συνεντεύξεις από γονείς, γιαγιάδες και παππούδες</a:t>
          </a:r>
          <a:endParaRPr lang="en-US"/>
        </a:p>
      </dgm:t>
    </dgm:pt>
    <dgm:pt modelId="{52A394C4-BF97-49CE-8F73-5B108175A88B}" type="parTrans" cxnId="{0D7A90F8-1D83-4E4A-A7BE-056CF7D6A861}">
      <dgm:prSet/>
      <dgm:spPr/>
      <dgm:t>
        <a:bodyPr/>
        <a:lstStyle/>
        <a:p>
          <a:endParaRPr lang="en-US"/>
        </a:p>
      </dgm:t>
    </dgm:pt>
    <dgm:pt modelId="{582F2A04-3DE9-4FDF-9978-B5B111013CD9}" type="sibTrans" cxnId="{0D7A90F8-1D83-4E4A-A7BE-056CF7D6A861}">
      <dgm:prSet/>
      <dgm:spPr/>
      <dgm:t>
        <a:bodyPr/>
        <a:lstStyle/>
        <a:p>
          <a:endParaRPr lang="en-US"/>
        </a:p>
      </dgm:t>
    </dgm:pt>
    <dgm:pt modelId="{247B8129-B2D5-4DE4-B96A-7FFF209B5CD1}">
      <dgm:prSet/>
      <dgm:spPr/>
      <dgm:t>
        <a:bodyPr/>
        <a:lstStyle/>
        <a:p>
          <a:r>
            <a:rPr lang="el-GR" dirty="0"/>
            <a:t>Παρουσίαση του </a:t>
          </a:r>
          <a:r>
            <a:rPr lang="el-GR" dirty="0" err="1"/>
            <a:t>παιχνιδοτράγουδου</a:t>
          </a:r>
          <a:r>
            <a:rPr lang="el-GR" dirty="0"/>
            <a:t> που έμαθαν από την έρευνά τους στους συμμαθητές τους</a:t>
          </a:r>
          <a:endParaRPr lang="en-US" dirty="0"/>
        </a:p>
      </dgm:t>
    </dgm:pt>
    <dgm:pt modelId="{D047ED71-9336-402D-97C0-CCD5937BDA16}" type="parTrans" cxnId="{C5ABF43F-9CE4-4020-A5C8-46E28B881DF9}">
      <dgm:prSet/>
      <dgm:spPr/>
      <dgm:t>
        <a:bodyPr/>
        <a:lstStyle/>
        <a:p>
          <a:endParaRPr lang="en-US"/>
        </a:p>
      </dgm:t>
    </dgm:pt>
    <dgm:pt modelId="{28B452DB-569B-46A1-BF3E-B9843799963C}" type="sibTrans" cxnId="{C5ABF43F-9CE4-4020-A5C8-46E28B881DF9}">
      <dgm:prSet/>
      <dgm:spPr/>
      <dgm:t>
        <a:bodyPr/>
        <a:lstStyle/>
        <a:p>
          <a:endParaRPr lang="en-US"/>
        </a:p>
      </dgm:t>
    </dgm:pt>
    <dgm:pt modelId="{C748EAA8-0D70-4B41-8983-516A38C01B31}">
      <dgm:prSet/>
      <dgm:spPr/>
      <dgm:t>
        <a:bodyPr/>
        <a:lstStyle/>
        <a:p>
          <a:r>
            <a:rPr lang="el-GR"/>
            <a:t>Συλλογή και διαχωρισμός παιχνιδοτράγουδων</a:t>
          </a:r>
          <a:endParaRPr lang="en-US"/>
        </a:p>
      </dgm:t>
    </dgm:pt>
    <dgm:pt modelId="{9A36223E-7DCD-40D9-BAB5-99B812CD7EF4}" type="parTrans" cxnId="{4ABF7FB4-F220-4EE9-AC0D-AF4E948A1811}">
      <dgm:prSet/>
      <dgm:spPr/>
      <dgm:t>
        <a:bodyPr/>
        <a:lstStyle/>
        <a:p>
          <a:endParaRPr lang="en-US"/>
        </a:p>
      </dgm:t>
    </dgm:pt>
    <dgm:pt modelId="{205B3E9A-D535-4B68-BF99-5BB3FBBCAB2B}" type="sibTrans" cxnId="{4ABF7FB4-F220-4EE9-AC0D-AF4E948A1811}">
      <dgm:prSet/>
      <dgm:spPr/>
      <dgm:t>
        <a:bodyPr/>
        <a:lstStyle/>
        <a:p>
          <a:endParaRPr lang="en-US"/>
        </a:p>
      </dgm:t>
    </dgm:pt>
    <dgm:pt modelId="{69AC4B6F-CFE7-4A9C-99D5-C54E10385168}">
      <dgm:prSet/>
      <dgm:spPr/>
      <dgm:t>
        <a:bodyPr/>
        <a:lstStyle/>
        <a:p>
          <a:r>
            <a:rPr lang="el-GR"/>
            <a:t>Έρευνα από τα παιδιά για τα παιχνιδοτράγουδα (γενικά)</a:t>
          </a:r>
          <a:endParaRPr lang="en-US"/>
        </a:p>
      </dgm:t>
    </dgm:pt>
    <dgm:pt modelId="{962C727F-4380-4ADC-BB4F-5E35503FB036}" type="parTrans" cxnId="{202E9940-A4E8-4AA4-96EF-7E4FEE716E9E}">
      <dgm:prSet/>
      <dgm:spPr/>
      <dgm:t>
        <a:bodyPr/>
        <a:lstStyle/>
        <a:p>
          <a:endParaRPr lang="en-US"/>
        </a:p>
      </dgm:t>
    </dgm:pt>
    <dgm:pt modelId="{EA414250-3386-476E-B925-34A6AE79DC11}" type="sibTrans" cxnId="{202E9940-A4E8-4AA4-96EF-7E4FEE716E9E}">
      <dgm:prSet/>
      <dgm:spPr/>
      <dgm:t>
        <a:bodyPr/>
        <a:lstStyle/>
        <a:p>
          <a:endParaRPr lang="en-US"/>
        </a:p>
      </dgm:t>
    </dgm:pt>
    <dgm:pt modelId="{CA47AC0A-17B8-437B-8B95-BE9C6744B399}">
      <dgm:prSet/>
      <dgm:spPr/>
      <dgm:t>
        <a:bodyPr/>
        <a:lstStyle/>
        <a:p>
          <a:r>
            <a:rPr lang="el-GR"/>
            <a:t>Έρευνα από τα παιδιά για τις συνδετικές μουσικές της εκπομπής</a:t>
          </a:r>
          <a:endParaRPr lang="en-US"/>
        </a:p>
      </dgm:t>
    </dgm:pt>
    <dgm:pt modelId="{97843833-3617-41A0-955B-B6E79E29E3C2}" type="parTrans" cxnId="{C525DACE-FDFD-4744-B53C-4575C6AE3B8B}">
      <dgm:prSet/>
      <dgm:spPr/>
      <dgm:t>
        <a:bodyPr/>
        <a:lstStyle/>
        <a:p>
          <a:endParaRPr lang="en-US"/>
        </a:p>
      </dgm:t>
    </dgm:pt>
    <dgm:pt modelId="{BAF2D056-1886-403D-9C08-22C04F9E8AFC}" type="sibTrans" cxnId="{C525DACE-FDFD-4744-B53C-4575C6AE3B8B}">
      <dgm:prSet/>
      <dgm:spPr/>
      <dgm:t>
        <a:bodyPr/>
        <a:lstStyle/>
        <a:p>
          <a:endParaRPr lang="en-US"/>
        </a:p>
      </dgm:t>
    </dgm:pt>
    <dgm:pt modelId="{719A3337-38E6-42F7-99E4-F7FE4E7AB1D4}">
      <dgm:prSet/>
      <dgm:spPr/>
      <dgm:t>
        <a:bodyPr/>
        <a:lstStyle/>
        <a:p>
          <a:r>
            <a:rPr lang="el-GR"/>
            <a:t>Ηχογράφηση ηχητικού σήματος εκπομπής (όλα τα παιδιά)</a:t>
          </a:r>
          <a:endParaRPr lang="en-US"/>
        </a:p>
      </dgm:t>
    </dgm:pt>
    <dgm:pt modelId="{7CAE2754-D115-45DC-97CA-A26CE1892902}" type="parTrans" cxnId="{7093ECF9-4B22-4D46-89AC-55185A1A4432}">
      <dgm:prSet/>
      <dgm:spPr/>
      <dgm:t>
        <a:bodyPr/>
        <a:lstStyle/>
        <a:p>
          <a:endParaRPr lang="en-US"/>
        </a:p>
      </dgm:t>
    </dgm:pt>
    <dgm:pt modelId="{E223D652-69F7-41F1-A507-AD617C98BCF8}" type="sibTrans" cxnId="{7093ECF9-4B22-4D46-89AC-55185A1A4432}">
      <dgm:prSet/>
      <dgm:spPr/>
      <dgm:t>
        <a:bodyPr/>
        <a:lstStyle/>
        <a:p>
          <a:endParaRPr lang="en-US"/>
        </a:p>
      </dgm:t>
    </dgm:pt>
    <dgm:pt modelId="{17C80213-1777-4379-B2C5-24E4C20AD8EF}">
      <dgm:prSet/>
      <dgm:spPr/>
      <dgm:t>
        <a:bodyPr/>
        <a:lstStyle/>
        <a:p>
          <a:r>
            <a:rPr lang="el-GR"/>
            <a:t>Ηχογραφήσεις παιχνιδοτράγουδων (ομαδικά)</a:t>
          </a:r>
          <a:endParaRPr lang="en-US"/>
        </a:p>
      </dgm:t>
    </dgm:pt>
    <dgm:pt modelId="{ACF7A1D1-8946-405C-AF56-E7DC94FC0E49}" type="parTrans" cxnId="{7BB74FF3-397B-4A44-A176-CF573EC7CF02}">
      <dgm:prSet/>
      <dgm:spPr/>
      <dgm:t>
        <a:bodyPr/>
        <a:lstStyle/>
        <a:p>
          <a:endParaRPr lang="en-US"/>
        </a:p>
      </dgm:t>
    </dgm:pt>
    <dgm:pt modelId="{621C677E-D7BA-40B3-92B0-5B09B5A114CA}" type="sibTrans" cxnId="{7BB74FF3-397B-4A44-A176-CF573EC7CF02}">
      <dgm:prSet/>
      <dgm:spPr/>
      <dgm:t>
        <a:bodyPr/>
        <a:lstStyle/>
        <a:p>
          <a:endParaRPr lang="en-US"/>
        </a:p>
      </dgm:t>
    </dgm:pt>
    <dgm:pt modelId="{7293F7B2-DB04-480A-914D-A2ED1E9BEEB7}">
      <dgm:prSet/>
      <dgm:spPr/>
      <dgm:t>
        <a:bodyPr/>
        <a:lstStyle/>
        <a:p>
          <a:r>
            <a:rPr lang="el-GR"/>
            <a:t>Ηχογραφήσεις συνδετικών κομματιών (σενάριο εκπομπής)</a:t>
          </a:r>
          <a:endParaRPr lang="en-US"/>
        </a:p>
      </dgm:t>
    </dgm:pt>
    <dgm:pt modelId="{0B473FC4-C0FF-480B-8BA3-55C10B4AED3F}" type="parTrans" cxnId="{71793897-4B3F-4BB8-9A38-C53B7458E2B8}">
      <dgm:prSet/>
      <dgm:spPr/>
      <dgm:t>
        <a:bodyPr/>
        <a:lstStyle/>
        <a:p>
          <a:endParaRPr lang="en-US"/>
        </a:p>
      </dgm:t>
    </dgm:pt>
    <dgm:pt modelId="{F4D24495-2F9D-4748-A8D2-25FEB9548ED2}" type="sibTrans" cxnId="{71793897-4B3F-4BB8-9A38-C53B7458E2B8}">
      <dgm:prSet/>
      <dgm:spPr/>
      <dgm:t>
        <a:bodyPr/>
        <a:lstStyle/>
        <a:p>
          <a:endParaRPr lang="en-US"/>
        </a:p>
      </dgm:t>
    </dgm:pt>
    <dgm:pt modelId="{6B4EE93D-1CB5-4017-92BD-802BC31B4709}">
      <dgm:prSet/>
      <dgm:spPr/>
      <dgm:t>
        <a:bodyPr/>
        <a:lstStyle/>
        <a:p>
          <a:r>
            <a:rPr lang="el-GR"/>
            <a:t>Μοντάζ – μίξη ήχου</a:t>
          </a:r>
          <a:endParaRPr lang="en-US"/>
        </a:p>
      </dgm:t>
    </dgm:pt>
    <dgm:pt modelId="{88B08F44-9709-41BF-8872-072A2280519C}" type="parTrans" cxnId="{4D22B620-C8C9-40C7-BFB7-17B76F691F85}">
      <dgm:prSet/>
      <dgm:spPr/>
      <dgm:t>
        <a:bodyPr/>
        <a:lstStyle/>
        <a:p>
          <a:endParaRPr lang="en-US"/>
        </a:p>
      </dgm:t>
    </dgm:pt>
    <dgm:pt modelId="{0277BBA1-D834-46FA-A77A-222EC0555B7D}" type="sibTrans" cxnId="{4D22B620-C8C9-40C7-BFB7-17B76F691F85}">
      <dgm:prSet/>
      <dgm:spPr/>
      <dgm:t>
        <a:bodyPr/>
        <a:lstStyle/>
        <a:p>
          <a:endParaRPr lang="en-US"/>
        </a:p>
      </dgm:t>
    </dgm:pt>
    <dgm:pt modelId="{A9E6D7F0-8501-B94D-ABBA-0B7C9ACA55AE}" type="pres">
      <dgm:prSet presAssocID="{01AFD8A2-C724-421F-B01B-A70552675B84}" presName="vert0" presStyleCnt="0">
        <dgm:presLayoutVars>
          <dgm:dir/>
          <dgm:animOne val="branch"/>
          <dgm:animLvl val="lvl"/>
        </dgm:presLayoutVars>
      </dgm:prSet>
      <dgm:spPr/>
    </dgm:pt>
    <dgm:pt modelId="{0F1FC54C-CCD8-3944-B8F4-8F4B3009EE9E}" type="pres">
      <dgm:prSet presAssocID="{E51E31F7-C687-4204-8D19-61FF019AD517}" presName="thickLine" presStyleLbl="alignNode1" presStyleIdx="0" presStyleCnt="10"/>
      <dgm:spPr/>
    </dgm:pt>
    <dgm:pt modelId="{48C5326C-77E8-1544-B688-1AF3CE9A96E6}" type="pres">
      <dgm:prSet presAssocID="{E51E31F7-C687-4204-8D19-61FF019AD517}" presName="horz1" presStyleCnt="0"/>
      <dgm:spPr/>
    </dgm:pt>
    <dgm:pt modelId="{3176485D-A5D8-5F47-AEE8-F9780CE8CC08}" type="pres">
      <dgm:prSet presAssocID="{E51E31F7-C687-4204-8D19-61FF019AD517}" presName="tx1" presStyleLbl="revTx" presStyleIdx="0" presStyleCnt="10"/>
      <dgm:spPr/>
    </dgm:pt>
    <dgm:pt modelId="{525B5F34-9250-2042-989B-E41E6A4841CA}" type="pres">
      <dgm:prSet presAssocID="{E51E31F7-C687-4204-8D19-61FF019AD517}" presName="vert1" presStyleCnt="0"/>
      <dgm:spPr/>
    </dgm:pt>
    <dgm:pt modelId="{6F59BFDE-7885-BF40-B796-8C8F3914E787}" type="pres">
      <dgm:prSet presAssocID="{8FBA34D2-0D8A-46E0-A09B-3231AE9D00E3}" presName="thickLine" presStyleLbl="alignNode1" presStyleIdx="1" presStyleCnt="10"/>
      <dgm:spPr/>
    </dgm:pt>
    <dgm:pt modelId="{8859D781-CF83-2B4F-916F-EC9B064F422C}" type="pres">
      <dgm:prSet presAssocID="{8FBA34D2-0D8A-46E0-A09B-3231AE9D00E3}" presName="horz1" presStyleCnt="0"/>
      <dgm:spPr/>
    </dgm:pt>
    <dgm:pt modelId="{F9FF10C0-F792-124B-9F7C-F81DF73040B1}" type="pres">
      <dgm:prSet presAssocID="{8FBA34D2-0D8A-46E0-A09B-3231AE9D00E3}" presName="tx1" presStyleLbl="revTx" presStyleIdx="1" presStyleCnt="10"/>
      <dgm:spPr/>
    </dgm:pt>
    <dgm:pt modelId="{5634899C-250F-3C4E-9579-E43AE8C03D5C}" type="pres">
      <dgm:prSet presAssocID="{8FBA34D2-0D8A-46E0-A09B-3231AE9D00E3}" presName="vert1" presStyleCnt="0"/>
      <dgm:spPr/>
    </dgm:pt>
    <dgm:pt modelId="{A6D1C0DF-1421-6048-A3E8-ECCF418F5529}" type="pres">
      <dgm:prSet presAssocID="{247B8129-B2D5-4DE4-B96A-7FFF209B5CD1}" presName="thickLine" presStyleLbl="alignNode1" presStyleIdx="2" presStyleCnt="10"/>
      <dgm:spPr/>
    </dgm:pt>
    <dgm:pt modelId="{36BE70B5-6B0C-464C-88F9-A19DE540BE5E}" type="pres">
      <dgm:prSet presAssocID="{247B8129-B2D5-4DE4-B96A-7FFF209B5CD1}" presName="horz1" presStyleCnt="0"/>
      <dgm:spPr/>
    </dgm:pt>
    <dgm:pt modelId="{0C70B32A-7355-754D-8B0C-A8B602058CD6}" type="pres">
      <dgm:prSet presAssocID="{247B8129-B2D5-4DE4-B96A-7FFF209B5CD1}" presName="tx1" presStyleLbl="revTx" presStyleIdx="2" presStyleCnt="10"/>
      <dgm:spPr/>
    </dgm:pt>
    <dgm:pt modelId="{57FD79EB-2BA5-BC41-B737-B636E037B91A}" type="pres">
      <dgm:prSet presAssocID="{247B8129-B2D5-4DE4-B96A-7FFF209B5CD1}" presName="vert1" presStyleCnt="0"/>
      <dgm:spPr/>
    </dgm:pt>
    <dgm:pt modelId="{AB2758AF-7765-BD4E-BCFC-217DA2D321FA}" type="pres">
      <dgm:prSet presAssocID="{C748EAA8-0D70-4B41-8983-516A38C01B31}" presName="thickLine" presStyleLbl="alignNode1" presStyleIdx="3" presStyleCnt="10"/>
      <dgm:spPr/>
    </dgm:pt>
    <dgm:pt modelId="{B0889096-766E-4043-9E45-85F8ACE98D57}" type="pres">
      <dgm:prSet presAssocID="{C748EAA8-0D70-4B41-8983-516A38C01B31}" presName="horz1" presStyleCnt="0"/>
      <dgm:spPr/>
    </dgm:pt>
    <dgm:pt modelId="{0DB61DAF-92A9-CF4F-A241-1DE5F9E95830}" type="pres">
      <dgm:prSet presAssocID="{C748EAA8-0D70-4B41-8983-516A38C01B31}" presName="tx1" presStyleLbl="revTx" presStyleIdx="3" presStyleCnt="10"/>
      <dgm:spPr/>
    </dgm:pt>
    <dgm:pt modelId="{DCFAC111-6642-F44B-8C03-5FCBAA146C62}" type="pres">
      <dgm:prSet presAssocID="{C748EAA8-0D70-4B41-8983-516A38C01B31}" presName="vert1" presStyleCnt="0"/>
      <dgm:spPr/>
    </dgm:pt>
    <dgm:pt modelId="{F13D152B-1360-2249-A1AC-6F1BD78293E1}" type="pres">
      <dgm:prSet presAssocID="{69AC4B6F-CFE7-4A9C-99D5-C54E10385168}" presName="thickLine" presStyleLbl="alignNode1" presStyleIdx="4" presStyleCnt="10"/>
      <dgm:spPr/>
    </dgm:pt>
    <dgm:pt modelId="{F56B80C0-7DA8-6943-B7CF-70293AF3042C}" type="pres">
      <dgm:prSet presAssocID="{69AC4B6F-CFE7-4A9C-99D5-C54E10385168}" presName="horz1" presStyleCnt="0"/>
      <dgm:spPr/>
    </dgm:pt>
    <dgm:pt modelId="{33F0A78B-AA39-5C4C-91E7-85B06ED11E5D}" type="pres">
      <dgm:prSet presAssocID="{69AC4B6F-CFE7-4A9C-99D5-C54E10385168}" presName="tx1" presStyleLbl="revTx" presStyleIdx="4" presStyleCnt="10"/>
      <dgm:spPr/>
    </dgm:pt>
    <dgm:pt modelId="{98327B39-4715-1244-BA18-BF1A99156C44}" type="pres">
      <dgm:prSet presAssocID="{69AC4B6F-CFE7-4A9C-99D5-C54E10385168}" presName="vert1" presStyleCnt="0"/>
      <dgm:spPr/>
    </dgm:pt>
    <dgm:pt modelId="{44883848-4EC7-9446-A156-82A3C63EA2C0}" type="pres">
      <dgm:prSet presAssocID="{CA47AC0A-17B8-437B-8B95-BE9C6744B399}" presName="thickLine" presStyleLbl="alignNode1" presStyleIdx="5" presStyleCnt="10"/>
      <dgm:spPr/>
    </dgm:pt>
    <dgm:pt modelId="{F5010DE7-4E7B-E942-BB6B-FF5C230CBC25}" type="pres">
      <dgm:prSet presAssocID="{CA47AC0A-17B8-437B-8B95-BE9C6744B399}" presName="horz1" presStyleCnt="0"/>
      <dgm:spPr/>
    </dgm:pt>
    <dgm:pt modelId="{18713DFC-0FE8-2649-A1A7-9989FE00038D}" type="pres">
      <dgm:prSet presAssocID="{CA47AC0A-17B8-437B-8B95-BE9C6744B399}" presName="tx1" presStyleLbl="revTx" presStyleIdx="5" presStyleCnt="10"/>
      <dgm:spPr/>
    </dgm:pt>
    <dgm:pt modelId="{B36635CA-E716-A242-B389-BADF1B101D5E}" type="pres">
      <dgm:prSet presAssocID="{CA47AC0A-17B8-437B-8B95-BE9C6744B399}" presName="vert1" presStyleCnt="0"/>
      <dgm:spPr/>
    </dgm:pt>
    <dgm:pt modelId="{2591A15C-981D-2644-99C0-4123BCB69488}" type="pres">
      <dgm:prSet presAssocID="{719A3337-38E6-42F7-99E4-F7FE4E7AB1D4}" presName="thickLine" presStyleLbl="alignNode1" presStyleIdx="6" presStyleCnt="10"/>
      <dgm:spPr/>
    </dgm:pt>
    <dgm:pt modelId="{CDEF8006-9382-444B-AE17-37F80587E312}" type="pres">
      <dgm:prSet presAssocID="{719A3337-38E6-42F7-99E4-F7FE4E7AB1D4}" presName="horz1" presStyleCnt="0"/>
      <dgm:spPr/>
    </dgm:pt>
    <dgm:pt modelId="{5DD5ABF7-5074-D347-9FDC-7D396EDA8C6F}" type="pres">
      <dgm:prSet presAssocID="{719A3337-38E6-42F7-99E4-F7FE4E7AB1D4}" presName="tx1" presStyleLbl="revTx" presStyleIdx="6" presStyleCnt="10"/>
      <dgm:spPr/>
    </dgm:pt>
    <dgm:pt modelId="{D3BA888C-3B6C-EF40-971F-16417F3181D7}" type="pres">
      <dgm:prSet presAssocID="{719A3337-38E6-42F7-99E4-F7FE4E7AB1D4}" presName="vert1" presStyleCnt="0"/>
      <dgm:spPr/>
    </dgm:pt>
    <dgm:pt modelId="{967AA19B-537A-A94A-8D70-B2BDC60986B6}" type="pres">
      <dgm:prSet presAssocID="{17C80213-1777-4379-B2C5-24E4C20AD8EF}" presName="thickLine" presStyleLbl="alignNode1" presStyleIdx="7" presStyleCnt="10"/>
      <dgm:spPr/>
    </dgm:pt>
    <dgm:pt modelId="{8DE9BAD7-4997-BB43-BF47-F4E81EBF0599}" type="pres">
      <dgm:prSet presAssocID="{17C80213-1777-4379-B2C5-24E4C20AD8EF}" presName="horz1" presStyleCnt="0"/>
      <dgm:spPr/>
    </dgm:pt>
    <dgm:pt modelId="{725C0F50-5F09-2F4D-B74A-D97823BF595D}" type="pres">
      <dgm:prSet presAssocID="{17C80213-1777-4379-B2C5-24E4C20AD8EF}" presName="tx1" presStyleLbl="revTx" presStyleIdx="7" presStyleCnt="10"/>
      <dgm:spPr/>
    </dgm:pt>
    <dgm:pt modelId="{498A9B1D-558B-FD45-91AF-977403644EE8}" type="pres">
      <dgm:prSet presAssocID="{17C80213-1777-4379-B2C5-24E4C20AD8EF}" presName="vert1" presStyleCnt="0"/>
      <dgm:spPr/>
    </dgm:pt>
    <dgm:pt modelId="{E0DCBC1F-0A98-424B-8B09-3A936AFE7D03}" type="pres">
      <dgm:prSet presAssocID="{7293F7B2-DB04-480A-914D-A2ED1E9BEEB7}" presName="thickLine" presStyleLbl="alignNode1" presStyleIdx="8" presStyleCnt="10"/>
      <dgm:spPr/>
    </dgm:pt>
    <dgm:pt modelId="{4D998779-C46D-744D-8344-35895C1BC76E}" type="pres">
      <dgm:prSet presAssocID="{7293F7B2-DB04-480A-914D-A2ED1E9BEEB7}" presName="horz1" presStyleCnt="0"/>
      <dgm:spPr/>
    </dgm:pt>
    <dgm:pt modelId="{E7CF876D-A81D-7A4E-8DA1-9F6162E6A27F}" type="pres">
      <dgm:prSet presAssocID="{7293F7B2-DB04-480A-914D-A2ED1E9BEEB7}" presName="tx1" presStyleLbl="revTx" presStyleIdx="8" presStyleCnt="10"/>
      <dgm:spPr/>
    </dgm:pt>
    <dgm:pt modelId="{35DDEC97-6CDE-5C44-BCA4-D9DD895275FC}" type="pres">
      <dgm:prSet presAssocID="{7293F7B2-DB04-480A-914D-A2ED1E9BEEB7}" presName="vert1" presStyleCnt="0"/>
      <dgm:spPr/>
    </dgm:pt>
    <dgm:pt modelId="{E9FAB14E-2A39-484A-A34E-9674DCDB1ADA}" type="pres">
      <dgm:prSet presAssocID="{6B4EE93D-1CB5-4017-92BD-802BC31B4709}" presName="thickLine" presStyleLbl="alignNode1" presStyleIdx="9" presStyleCnt="10"/>
      <dgm:spPr/>
    </dgm:pt>
    <dgm:pt modelId="{91847D54-F702-994D-8DEF-18C7411FEC8A}" type="pres">
      <dgm:prSet presAssocID="{6B4EE93D-1CB5-4017-92BD-802BC31B4709}" presName="horz1" presStyleCnt="0"/>
      <dgm:spPr/>
    </dgm:pt>
    <dgm:pt modelId="{1F47E235-980D-4245-9B2F-F1CDD6F626CA}" type="pres">
      <dgm:prSet presAssocID="{6B4EE93D-1CB5-4017-92BD-802BC31B4709}" presName="tx1" presStyleLbl="revTx" presStyleIdx="9" presStyleCnt="10"/>
      <dgm:spPr/>
    </dgm:pt>
    <dgm:pt modelId="{90C0B0A3-56F6-FB48-8250-198705CAD311}" type="pres">
      <dgm:prSet presAssocID="{6B4EE93D-1CB5-4017-92BD-802BC31B4709}" presName="vert1" presStyleCnt="0"/>
      <dgm:spPr/>
    </dgm:pt>
  </dgm:ptLst>
  <dgm:cxnLst>
    <dgm:cxn modelId="{CA6B540B-E8FA-6042-971E-2F7C1ECD72D3}" type="presOf" srcId="{C748EAA8-0D70-4B41-8983-516A38C01B31}" destId="{0DB61DAF-92A9-CF4F-A241-1DE5F9E95830}" srcOrd="0" destOrd="0" presId="urn:microsoft.com/office/officeart/2008/layout/LinedList"/>
    <dgm:cxn modelId="{4D22B620-C8C9-40C7-BFB7-17B76F691F85}" srcId="{01AFD8A2-C724-421F-B01B-A70552675B84}" destId="{6B4EE93D-1CB5-4017-92BD-802BC31B4709}" srcOrd="9" destOrd="0" parTransId="{88B08F44-9709-41BF-8872-072A2280519C}" sibTransId="{0277BBA1-D834-46FA-A77A-222EC0555B7D}"/>
    <dgm:cxn modelId="{B5A17D3D-33AF-B442-A3DC-6E58C5DF45C6}" type="presOf" srcId="{247B8129-B2D5-4DE4-B96A-7FFF209B5CD1}" destId="{0C70B32A-7355-754D-8B0C-A8B602058CD6}" srcOrd="0" destOrd="0" presId="urn:microsoft.com/office/officeart/2008/layout/LinedList"/>
    <dgm:cxn modelId="{C5ABF43F-9CE4-4020-A5C8-46E28B881DF9}" srcId="{01AFD8A2-C724-421F-B01B-A70552675B84}" destId="{247B8129-B2D5-4DE4-B96A-7FFF209B5CD1}" srcOrd="2" destOrd="0" parTransId="{D047ED71-9336-402D-97C0-CCD5937BDA16}" sibTransId="{28B452DB-569B-46A1-BF3E-B9843799963C}"/>
    <dgm:cxn modelId="{202E9940-A4E8-4AA4-96EF-7E4FEE716E9E}" srcId="{01AFD8A2-C724-421F-B01B-A70552675B84}" destId="{69AC4B6F-CFE7-4A9C-99D5-C54E10385168}" srcOrd="4" destOrd="0" parTransId="{962C727F-4380-4ADC-BB4F-5E35503FB036}" sibTransId="{EA414250-3386-476E-B925-34A6AE79DC11}"/>
    <dgm:cxn modelId="{9F47FA47-1766-3E4D-8713-E1E88535C680}" type="presOf" srcId="{E51E31F7-C687-4204-8D19-61FF019AD517}" destId="{3176485D-A5D8-5F47-AEE8-F9780CE8CC08}" srcOrd="0" destOrd="0" presId="urn:microsoft.com/office/officeart/2008/layout/LinedList"/>
    <dgm:cxn modelId="{D73FAB56-7561-124E-9305-6BE230AE9B68}" type="presOf" srcId="{7293F7B2-DB04-480A-914D-A2ED1E9BEEB7}" destId="{E7CF876D-A81D-7A4E-8DA1-9F6162E6A27F}" srcOrd="0" destOrd="0" presId="urn:microsoft.com/office/officeart/2008/layout/LinedList"/>
    <dgm:cxn modelId="{EDE5D966-6FAB-8042-8F53-28DD05811C82}" type="presOf" srcId="{69AC4B6F-CFE7-4A9C-99D5-C54E10385168}" destId="{33F0A78B-AA39-5C4C-91E7-85B06ED11E5D}" srcOrd="0" destOrd="0" presId="urn:microsoft.com/office/officeart/2008/layout/LinedList"/>
    <dgm:cxn modelId="{A8C8B26E-EC57-6D4B-9A57-444A1FA869C3}" type="presOf" srcId="{01AFD8A2-C724-421F-B01B-A70552675B84}" destId="{A9E6D7F0-8501-B94D-ABBA-0B7C9ACA55AE}" srcOrd="0" destOrd="0" presId="urn:microsoft.com/office/officeart/2008/layout/LinedList"/>
    <dgm:cxn modelId="{5375BE6F-6EDD-1146-8CC3-22112162EE4F}" type="presOf" srcId="{17C80213-1777-4379-B2C5-24E4C20AD8EF}" destId="{725C0F50-5F09-2F4D-B74A-D97823BF595D}" srcOrd="0" destOrd="0" presId="urn:microsoft.com/office/officeart/2008/layout/LinedList"/>
    <dgm:cxn modelId="{F8526673-772F-CE4D-B103-9DF5FFD0758F}" type="presOf" srcId="{8FBA34D2-0D8A-46E0-A09B-3231AE9D00E3}" destId="{F9FF10C0-F792-124B-9F7C-F81DF73040B1}" srcOrd="0" destOrd="0" presId="urn:microsoft.com/office/officeart/2008/layout/LinedList"/>
    <dgm:cxn modelId="{CA889D8C-5C57-B345-8BA0-8CA98C636976}" type="presOf" srcId="{6B4EE93D-1CB5-4017-92BD-802BC31B4709}" destId="{1F47E235-980D-4245-9B2F-F1CDD6F626CA}" srcOrd="0" destOrd="0" presId="urn:microsoft.com/office/officeart/2008/layout/LinedList"/>
    <dgm:cxn modelId="{2365198D-6D29-4DFB-A428-2CD04E1B85CB}" srcId="{01AFD8A2-C724-421F-B01B-A70552675B84}" destId="{E51E31F7-C687-4204-8D19-61FF019AD517}" srcOrd="0" destOrd="0" parTransId="{32CD3B1E-EF27-41AD-998E-733BA45D16AA}" sibTransId="{0F413948-6B2F-48D8-BD5A-3420DF53A611}"/>
    <dgm:cxn modelId="{598ABE8D-426E-A14A-BAAD-B8755729ADCB}" type="presOf" srcId="{CA47AC0A-17B8-437B-8B95-BE9C6744B399}" destId="{18713DFC-0FE8-2649-A1A7-9989FE00038D}" srcOrd="0" destOrd="0" presId="urn:microsoft.com/office/officeart/2008/layout/LinedList"/>
    <dgm:cxn modelId="{71793897-4B3F-4BB8-9A38-C53B7458E2B8}" srcId="{01AFD8A2-C724-421F-B01B-A70552675B84}" destId="{7293F7B2-DB04-480A-914D-A2ED1E9BEEB7}" srcOrd="8" destOrd="0" parTransId="{0B473FC4-C0FF-480B-8BA3-55C10B4AED3F}" sibTransId="{F4D24495-2F9D-4748-A8D2-25FEB9548ED2}"/>
    <dgm:cxn modelId="{1FCD5AB3-2BAE-F741-AD75-EF5163E50929}" type="presOf" srcId="{719A3337-38E6-42F7-99E4-F7FE4E7AB1D4}" destId="{5DD5ABF7-5074-D347-9FDC-7D396EDA8C6F}" srcOrd="0" destOrd="0" presId="urn:microsoft.com/office/officeart/2008/layout/LinedList"/>
    <dgm:cxn modelId="{4ABF7FB4-F220-4EE9-AC0D-AF4E948A1811}" srcId="{01AFD8A2-C724-421F-B01B-A70552675B84}" destId="{C748EAA8-0D70-4B41-8983-516A38C01B31}" srcOrd="3" destOrd="0" parTransId="{9A36223E-7DCD-40D9-BAB5-99B812CD7EF4}" sibTransId="{205B3E9A-D535-4B68-BF99-5BB3FBBCAB2B}"/>
    <dgm:cxn modelId="{C525DACE-FDFD-4744-B53C-4575C6AE3B8B}" srcId="{01AFD8A2-C724-421F-B01B-A70552675B84}" destId="{CA47AC0A-17B8-437B-8B95-BE9C6744B399}" srcOrd="5" destOrd="0" parTransId="{97843833-3617-41A0-955B-B6E79E29E3C2}" sibTransId="{BAF2D056-1886-403D-9C08-22C04F9E8AFC}"/>
    <dgm:cxn modelId="{7BB74FF3-397B-4A44-A176-CF573EC7CF02}" srcId="{01AFD8A2-C724-421F-B01B-A70552675B84}" destId="{17C80213-1777-4379-B2C5-24E4C20AD8EF}" srcOrd="7" destOrd="0" parTransId="{ACF7A1D1-8946-405C-AF56-E7DC94FC0E49}" sibTransId="{621C677E-D7BA-40B3-92B0-5B09B5A114CA}"/>
    <dgm:cxn modelId="{0D7A90F8-1D83-4E4A-A7BE-056CF7D6A861}" srcId="{01AFD8A2-C724-421F-B01B-A70552675B84}" destId="{8FBA34D2-0D8A-46E0-A09B-3231AE9D00E3}" srcOrd="1" destOrd="0" parTransId="{52A394C4-BF97-49CE-8F73-5B108175A88B}" sibTransId="{582F2A04-3DE9-4FDF-9978-B5B111013CD9}"/>
    <dgm:cxn modelId="{7093ECF9-4B22-4D46-89AC-55185A1A4432}" srcId="{01AFD8A2-C724-421F-B01B-A70552675B84}" destId="{719A3337-38E6-42F7-99E4-F7FE4E7AB1D4}" srcOrd="6" destOrd="0" parTransId="{7CAE2754-D115-45DC-97CA-A26CE1892902}" sibTransId="{E223D652-69F7-41F1-A507-AD617C98BCF8}"/>
    <dgm:cxn modelId="{9F439D8B-6C61-104D-B07C-D13C5E3DB4D2}" type="presParOf" srcId="{A9E6D7F0-8501-B94D-ABBA-0B7C9ACA55AE}" destId="{0F1FC54C-CCD8-3944-B8F4-8F4B3009EE9E}" srcOrd="0" destOrd="0" presId="urn:microsoft.com/office/officeart/2008/layout/LinedList"/>
    <dgm:cxn modelId="{6310E6C3-A090-5E40-89A4-584F3DAAFBBA}" type="presParOf" srcId="{A9E6D7F0-8501-B94D-ABBA-0B7C9ACA55AE}" destId="{48C5326C-77E8-1544-B688-1AF3CE9A96E6}" srcOrd="1" destOrd="0" presId="urn:microsoft.com/office/officeart/2008/layout/LinedList"/>
    <dgm:cxn modelId="{14C61DD7-2F0F-FE48-B594-4A165DF2AD49}" type="presParOf" srcId="{48C5326C-77E8-1544-B688-1AF3CE9A96E6}" destId="{3176485D-A5D8-5F47-AEE8-F9780CE8CC08}" srcOrd="0" destOrd="0" presId="urn:microsoft.com/office/officeart/2008/layout/LinedList"/>
    <dgm:cxn modelId="{AE6B12E3-121B-DA49-AEA8-E1CCA35F5291}" type="presParOf" srcId="{48C5326C-77E8-1544-B688-1AF3CE9A96E6}" destId="{525B5F34-9250-2042-989B-E41E6A4841CA}" srcOrd="1" destOrd="0" presId="urn:microsoft.com/office/officeart/2008/layout/LinedList"/>
    <dgm:cxn modelId="{BC836A3C-077C-7A41-97E6-B5817AC2D282}" type="presParOf" srcId="{A9E6D7F0-8501-B94D-ABBA-0B7C9ACA55AE}" destId="{6F59BFDE-7885-BF40-B796-8C8F3914E787}" srcOrd="2" destOrd="0" presId="urn:microsoft.com/office/officeart/2008/layout/LinedList"/>
    <dgm:cxn modelId="{66B1332F-A5B7-D84E-8567-072484F2C78E}" type="presParOf" srcId="{A9E6D7F0-8501-B94D-ABBA-0B7C9ACA55AE}" destId="{8859D781-CF83-2B4F-916F-EC9B064F422C}" srcOrd="3" destOrd="0" presId="urn:microsoft.com/office/officeart/2008/layout/LinedList"/>
    <dgm:cxn modelId="{A0208A45-00D6-A049-9CDF-A7A992785E22}" type="presParOf" srcId="{8859D781-CF83-2B4F-916F-EC9B064F422C}" destId="{F9FF10C0-F792-124B-9F7C-F81DF73040B1}" srcOrd="0" destOrd="0" presId="urn:microsoft.com/office/officeart/2008/layout/LinedList"/>
    <dgm:cxn modelId="{58539FA2-BF41-8445-A7B0-6FA887FB14CE}" type="presParOf" srcId="{8859D781-CF83-2B4F-916F-EC9B064F422C}" destId="{5634899C-250F-3C4E-9579-E43AE8C03D5C}" srcOrd="1" destOrd="0" presId="urn:microsoft.com/office/officeart/2008/layout/LinedList"/>
    <dgm:cxn modelId="{A77EE437-3E60-E34B-B339-C082E7343765}" type="presParOf" srcId="{A9E6D7F0-8501-B94D-ABBA-0B7C9ACA55AE}" destId="{A6D1C0DF-1421-6048-A3E8-ECCF418F5529}" srcOrd="4" destOrd="0" presId="urn:microsoft.com/office/officeart/2008/layout/LinedList"/>
    <dgm:cxn modelId="{00C79946-671F-C24C-87DF-AAE0D9B275D0}" type="presParOf" srcId="{A9E6D7F0-8501-B94D-ABBA-0B7C9ACA55AE}" destId="{36BE70B5-6B0C-464C-88F9-A19DE540BE5E}" srcOrd="5" destOrd="0" presId="urn:microsoft.com/office/officeart/2008/layout/LinedList"/>
    <dgm:cxn modelId="{0272DC15-850A-2840-AF7C-7263AEE93223}" type="presParOf" srcId="{36BE70B5-6B0C-464C-88F9-A19DE540BE5E}" destId="{0C70B32A-7355-754D-8B0C-A8B602058CD6}" srcOrd="0" destOrd="0" presId="urn:microsoft.com/office/officeart/2008/layout/LinedList"/>
    <dgm:cxn modelId="{EF8E0D28-B8B1-2C49-8703-842476E90FC3}" type="presParOf" srcId="{36BE70B5-6B0C-464C-88F9-A19DE540BE5E}" destId="{57FD79EB-2BA5-BC41-B737-B636E037B91A}" srcOrd="1" destOrd="0" presId="urn:microsoft.com/office/officeart/2008/layout/LinedList"/>
    <dgm:cxn modelId="{23FE0B1C-E5FD-3F48-AD7B-92AB8339130B}" type="presParOf" srcId="{A9E6D7F0-8501-B94D-ABBA-0B7C9ACA55AE}" destId="{AB2758AF-7765-BD4E-BCFC-217DA2D321FA}" srcOrd="6" destOrd="0" presId="urn:microsoft.com/office/officeart/2008/layout/LinedList"/>
    <dgm:cxn modelId="{BBDE493C-F92D-D74A-973F-1D5284E696A7}" type="presParOf" srcId="{A9E6D7F0-8501-B94D-ABBA-0B7C9ACA55AE}" destId="{B0889096-766E-4043-9E45-85F8ACE98D57}" srcOrd="7" destOrd="0" presId="urn:microsoft.com/office/officeart/2008/layout/LinedList"/>
    <dgm:cxn modelId="{B776AEB4-CB6D-444A-A213-3142C649EF58}" type="presParOf" srcId="{B0889096-766E-4043-9E45-85F8ACE98D57}" destId="{0DB61DAF-92A9-CF4F-A241-1DE5F9E95830}" srcOrd="0" destOrd="0" presId="urn:microsoft.com/office/officeart/2008/layout/LinedList"/>
    <dgm:cxn modelId="{2005B8F2-5B36-6B44-A395-0B19124B7480}" type="presParOf" srcId="{B0889096-766E-4043-9E45-85F8ACE98D57}" destId="{DCFAC111-6642-F44B-8C03-5FCBAA146C62}" srcOrd="1" destOrd="0" presId="urn:microsoft.com/office/officeart/2008/layout/LinedList"/>
    <dgm:cxn modelId="{D9E77330-EF65-2E46-8B19-588D45A45FC0}" type="presParOf" srcId="{A9E6D7F0-8501-B94D-ABBA-0B7C9ACA55AE}" destId="{F13D152B-1360-2249-A1AC-6F1BD78293E1}" srcOrd="8" destOrd="0" presId="urn:microsoft.com/office/officeart/2008/layout/LinedList"/>
    <dgm:cxn modelId="{F31B6F44-F366-1A47-BCFC-2F5880CBE591}" type="presParOf" srcId="{A9E6D7F0-8501-B94D-ABBA-0B7C9ACA55AE}" destId="{F56B80C0-7DA8-6943-B7CF-70293AF3042C}" srcOrd="9" destOrd="0" presId="urn:microsoft.com/office/officeart/2008/layout/LinedList"/>
    <dgm:cxn modelId="{1C3ED04E-83E6-5844-BC41-31A0ABEE46F5}" type="presParOf" srcId="{F56B80C0-7DA8-6943-B7CF-70293AF3042C}" destId="{33F0A78B-AA39-5C4C-91E7-85B06ED11E5D}" srcOrd="0" destOrd="0" presId="urn:microsoft.com/office/officeart/2008/layout/LinedList"/>
    <dgm:cxn modelId="{97BE0328-C807-894B-A494-E3A887ECFF22}" type="presParOf" srcId="{F56B80C0-7DA8-6943-B7CF-70293AF3042C}" destId="{98327B39-4715-1244-BA18-BF1A99156C44}" srcOrd="1" destOrd="0" presId="urn:microsoft.com/office/officeart/2008/layout/LinedList"/>
    <dgm:cxn modelId="{DD28FAB1-9E31-F045-BF16-FD4311CB9BCA}" type="presParOf" srcId="{A9E6D7F0-8501-B94D-ABBA-0B7C9ACA55AE}" destId="{44883848-4EC7-9446-A156-82A3C63EA2C0}" srcOrd="10" destOrd="0" presId="urn:microsoft.com/office/officeart/2008/layout/LinedList"/>
    <dgm:cxn modelId="{6F1B24E2-7641-C041-9B29-CB6BC3625920}" type="presParOf" srcId="{A9E6D7F0-8501-B94D-ABBA-0B7C9ACA55AE}" destId="{F5010DE7-4E7B-E942-BB6B-FF5C230CBC25}" srcOrd="11" destOrd="0" presId="urn:microsoft.com/office/officeart/2008/layout/LinedList"/>
    <dgm:cxn modelId="{C97ECD7B-1E9A-884E-9C6C-A993B86D3B98}" type="presParOf" srcId="{F5010DE7-4E7B-E942-BB6B-FF5C230CBC25}" destId="{18713DFC-0FE8-2649-A1A7-9989FE00038D}" srcOrd="0" destOrd="0" presId="urn:microsoft.com/office/officeart/2008/layout/LinedList"/>
    <dgm:cxn modelId="{BD62A6ED-C24A-844E-A5C0-192EB1DB10C6}" type="presParOf" srcId="{F5010DE7-4E7B-E942-BB6B-FF5C230CBC25}" destId="{B36635CA-E716-A242-B389-BADF1B101D5E}" srcOrd="1" destOrd="0" presId="urn:microsoft.com/office/officeart/2008/layout/LinedList"/>
    <dgm:cxn modelId="{48D55430-CE8A-5945-8F6B-70F69A56888A}" type="presParOf" srcId="{A9E6D7F0-8501-B94D-ABBA-0B7C9ACA55AE}" destId="{2591A15C-981D-2644-99C0-4123BCB69488}" srcOrd="12" destOrd="0" presId="urn:microsoft.com/office/officeart/2008/layout/LinedList"/>
    <dgm:cxn modelId="{7E03CA99-94E6-2A4A-A596-88E635CD9275}" type="presParOf" srcId="{A9E6D7F0-8501-B94D-ABBA-0B7C9ACA55AE}" destId="{CDEF8006-9382-444B-AE17-37F80587E312}" srcOrd="13" destOrd="0" presId="urn:microsoft.com/office/officeart/2008/layout/LinedList"/>
    <dgm:cxn modelId="{3C2A4868-C5D7-3A49-A37F-CD5C2349E34F}" type="presParOf" srcId="{CDEF8006-9382-444B-AE17-37F80587E312}" destId="{5DD5ABF7-5074-D347-9FDC-7D396EDA8C6F}" srcOrd="0" destOrd="0" presId="urn:microsoft.com/office/officeart/2008/layout/LinedList"/>
    <dgm:cxn modelId="{15A55688-C0F8-614F-BE0D-8D148CBAF77B}" type="presParOf" srcId="{CDEF8006-9382-444B-AE17-37F80587E312}" destId="{D3BA888C-3B6C-EF40-971F-16417F3181D7}" srcOrd="1" destOrd="0" presId="urn:microsoft.com/office/officeart/2008/layout/LinedList"/>
    <dgm:cxn modelId="{885862B8-F688-7A42-B34E-645A03488612}" type="presParOf" srcId="{A9E6D7F0-8501-B94D-ABBA-0B7C9ACA55AE}" destId="{967AA19B-537A-A94A-8D70-B2BDC60986B6}" srcOrd="14" destOrd="0" presId="urn:microsoft.com/office/officeart/2008/layout/LinedList"/>
    <dgm:cxn modelId="{FCC37815-D25A-FC48-A808-1032DA273A32}" type="presParOf" srcId="{A9E6D7F0-8501-B94D-ABBA-0B7C9ACA55AE}" destId="{8DE9BAD7-4997-BB43-BF47-F4E81EBF0599}" srcOrd="15" destOrd="0" presId="urn:microsoft.com/office/officeart/2008/layout/LinedList"/>
    <dgm:cxn modelId="{1C6D29C6-1258-7C46-97B0-1D4AF96E0B69}" type="presParOf" srcId="{8DE9BAD7-4997-BB43-BF47-F4E81EBF0599}" destId="{725C0F50-5F09-2F4D-B74A-D97823BF595D}" srcOrd="0" destOrd="0" presId="urn:microsoft.com/office/officeart/2008/layout/LinedList"/>
    <dgm:cxn modelId="{A7AA8F30-13C3-0143-B7EF-02F3273DC457}" type="presParOf" srcId="{8DE9BAD7-4997-BB43-BF47-F4E81EBF0599}" destId="{498A9B1D-558B-FD45-91AF-977403644EE8}" srcOrd="1" destOrd="0" presId="urn:microsoft.com/office/officeart/2008/layout/LinedList"/>
    <dgm:cxn modelId="{DD59D0DA-9DE6-204A-B1FF-09FBDA5CCF6B}" type="presParOf" srcId="{A9E6D7F0-8501-B94D-ABBA-0B7C9ACA55AE}" destId="{E0DCBC1F-0A98-424B-8B09-3A936AFE7D03}" srcOrd="16" destOrd="0" presId="urn:microsoft.com/office/officeart/2008/layout/LinedList"/>
    <dgm:cxn modelId="{ED36ADC1-EA27-6E40-BB23-A10FC93B7F04}" type="presParOf" srcId="{A9E6D7F0-8501-B94D-ABBA-0B7C9ACA55AE}" destId="{4D998779-C46D-744D-8344-35895C1BC76E}" srcOrd="17" destOrd="0" presId="urn:microsoft.com/office/officeart/2008/layout/LinedList"/>
    <dgm:cxn modelId="{901B1444-353E-BB41-A2F7-58BD20E291A2}" type="presParOf" srcId="{4D998779-C46D-744D-8344-35895C1BC76E}" destId="{E7CF876D-A81D-7A4E-8DA1-9F6162E6A27F}" srcOrd="0" destOrd="0" presId="urn:microsoft.com/office/officeart/2008/layout/LinedList"/>
    <dgm:cxn modelId="{805FDC34-32FB-B741-89A4-89997348D034}" type="presParOf" srcId="{4D998779-C46D-744D-8344-35895C1BC76E}" destId="{35DDEC97-6CDE-5C44-BCA4-D9DD895275FC}" srcOrd="1" destOrd="0" presId="urn:microsoft.com/office/officeart/2008/layout/LinedList"/>
    <dgm:cxn modelId="{673189AB-2DE7-0A4F-BA1B-7314DD8251E4}" type="presParOf" srcId="{A9E6D7F0-8501-B94D-ABBA-0B7C9ACA55AE}" destId="{E9FAB14E-2A39-484A-A34E-9674DCDB1ADA}" srcOrd="18" destOrd="0" presId="urn:microsoft.com/office/officeart/2008/layout/LinedList"/>
    <dgm:cxn modelId="{A24EAD4C-2983-5842-A0A2-1273C49F5D34}" type="presParOf" srcId="{A9E6D7F0-8501-B94D-ABBA-0B7C9ACA55AE}" destId="{91847D54-F702-994D-8DEF-18C7411FEC8A}" srcOrd="19" destOrd="0" presId="urn:microsoft.com/office/officeart/2008/layout/LinedList"/>
    <dgm:cxn modelId="{9C3AC377-EC66-E542-B298-E4AD28B00934}" type="presParOf" srcId="{91847D54-F702-994D-8DEF-18C7411FEC8A}" destId="{1F47E235-980D-4245-9B2F-F1CDD6F626CA}" srcOrd="0" destOrd="0" presId="urn:microsoft.com/office/officeart/2008/layout/LinedList"/>
    <dgm:cxn modelId="{75786C82-CD78-334D-AC1B-B4DA52F6B4DC}" type="presParOf" srcId="{91847D54-F702-994D-8DEF-18C7411FEC8A}" destId="{90C0B0A3-56F6-FB48-8250-198705CAD3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FC54C-CCD8-3944-B8F4-8F4B3009EE9E}">
      <dsp:nvSpPr>
        <dsp:cNvPr id="0" name=""/>
        <dsp:cNvSpPr/>
      </dsp:nvSpPr>
      <dsp:spPr>
        <a:xfrm>
          <a:off x="0" y="64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6485D-A5D8-5F47-AEE8-F9780CE8CC08}">
      <dsp:nvSpPr>
        <dsp:cNvPr id="0" name=""/>
        <dsp:cNvSpPr/>
      </dsp:nvSpPr>
      <dsp:spPr>
        <a:xfrm>
          <a:off x="0" y="645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Διδασκαλία κυπριακών και αλλόγλωσσων παιχνιδοτράγουδων στα πλαίσια του μαθήματος της Μουσικής</a:t>
          </a:r>
          <a:endParaRPr lang="en-US" sz="1900" kern="1200"/>
        </a:p>
      </dsp:txBody>
      <dsp:txXfrm>
        <a:off x="0" y="645"/>
        <a:ext cx="10515600" cy="528740"/>
      </dsp:txXfrm>
    </dsp:sp>
    <dsp:sp modelId="{6F59BFDE-7885-BF40-B796-8C8F3914E787}">
      <dsp:nvSpPr>
        <dsp:cNvPr id="0" name=""/>
        <dsp:cNvSpPr/>
      </dsp:nvSpPr>
      <dsp:spPr>
        <a:xfrm>
          <a:off x="0" y="52938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F10C0-F792-124B-9F7C-F81DF73040B1}">
      <dsp:nvSpPr>
        <dsp:cNvPr id="0" name=""/>
        <dsp:cNvSpPr/>
      </dsp:nvSpPr>
      <dsp:spPr>
        <a:xfrm>
          <a:off x="0" y="529385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Έρευνα από τους μαθητές και τις μαθήτριες και συνεντεύξεις από γονείς, γιαγιάδες και παππούδες</a:t>
          </a:r>
          <a:endParaRPr lang="en-US" sz="1900" kern="1200"/>
        </a:p>
      </dsp:txBody>
      <dsp:txXfrm>
        <a:off x="0" y="529385"/>
        <a:ext cx="10515600" cy="528740"/>
      </dsp:txXfrm>
    </dsp:sp>
    <dsp:sp modelId="{A6D1C0DF-1421-6048-A3E8-ECCF418F5529}">
      <dsp:nvSpPr>
        <dsp:cNvPr id="0" name=""/>
        <dsp:cNvSpPr/>
      </dsp:nvSpPr>
      <dsp:spPr>
        <a:xfrm>
          <a:off x="0" y="105812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0B32A-7355-754D-8B0C-A8B602058CD6}">
      <dsp:nvSpPr>
        <dsp:cNvPr id="0" name=""/>
        <dsp:cNvSpPr/>
      </dsp:nvSpPr>
      <dsp:spPr>
        <a:xfrm>
          <a:off x="0" y="1058125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Παρουσίαση του </a:t>
          </a:r>
          <a:r>
            <a:rPr lang="el-GR" sz="1900" kern="1200" dirty="0" err="1"/>
            <a:t>παιχνιδοτράγουδου</a:t>
          </a:r>
          <a:r>
            <a:rPr lang="el-GR" sz="1900" kern="1200" dirty="0"/>
            <a:t> που έμαθαν από την έρευνά τους στους συμμαθητές τους</a:t>
          </a:r>
          <a:endParaRPr lang="en-US" sz="1900" kern="1200" dirty="0"/>
        </a:p>
      </dsp:txBody>
      <dsp:txXfrm>
        <a:off x="0" y="1058125"/>
        <a:ext cx="10515600" cy="528740"/>
      </dsp:txXfrm>
    </dsp:sp>
    <dsp:sp modelId="{AB2758AF-7765-BD4E-BCFC-217DA2D321FA}">
      <dsp:nvSpPr>
        <dsp:cNvPr id="0" name=""/>
        <dsp:cNvSpPr/>
      </dsp:nvSpPr>
      <dsp:spPr>
        <a:xfrm>
          <a:off x="0" y="158686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61DAF-92A9-CF4F-A241-1DE5F9E95830}">
      <dsp:nvSpPr>
        <dsp:cNvPr id="0" name=""/>
        <dsp:cNvSpPr/>
      </dsp:nvSpPr>
      <dsp:spPr>
        <a:xfrm>
          <a:off x="0" y="1586865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Συλλογή και διαχωρισμός παιχνιδοτράγουδων</a:t>
          </a:r>
          <a:endParaRPr lang="en-US" sz="1900" kern="1200"/>
        </a:p>
      </dsp:txBody>
      <dsp:txXfrm>
        <a:off x="0" y="1586865"/>
        <a:ext cx="10515600" cy="528740"/>
      </dsp:txXfrm>
    </dsp:sp>
    <dsp:sp modelId="{F13D152B-1360-2249-A1AC-6F1BD78293E1}">
      <dsp:nvSpPr>
        <dsp:cNvPr id="0" name=""/>
        <dsp:cNvSpPr/>
      </dsp:nvSpPr>
      <dsp:spPr>
        <a:xfrm>
          <a:off x="0" y="211560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0A78B-AA39-5C4C-91E7-85B06ED11E5D}">
      <dsp:nvSpPr>
        <dsp:cNvPr id="0" name=""/>
        <dsp:cNvSpPr/>
      </dsp:nvSpPr>
      <dsp:spPr>
        <a:xfrm>
          <a:off x="0" y="2115605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Έρευνα από τα παιδιά για τα παιχνιδοτράγουδα (γενικά)</a:t>
          </a:r>
          <a:endParaRPr lang="en-US" sz="1900" kern="1200"/>
        </a:p>
      </dsp:txBody>
      <dsp:txXfrm>
        <a:off x="0" y="2115605"/>
        <a:ext cx="10515600" cy="528740"/>
      </dsp:txXfrm>
    </dsp:sp>
    <dsp:sp modelId="{44883848-4EC7-9446-A156-82A3C63EA2C0}">
      <dsp:nvSpPr>
        <dsp:cNvPr id="0" name=""/>
        <dsp:cNvSpPr/>
      </dsp:nvSpPr>
      <dsp:spPr>
        <a:xfrm>
          <a:off x="0" y="264434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13DFC-0FE8-2649-A1A7-9989FE00038D}">
      <dsp:nvSpPr>
        <dsp:cNvPr id="0" name=""/>
        <dsp:cNvSpPr/>
      </dsp:nvSpPr>
      <dsp:spPr>
        <a:xfrm>
          <a:off x="0" y="2644345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Έρευνα από τα παιδιά για τις συνδετικές μουσικές της εκπομπής</a:t>
          </a:r>
          <a:endParaRPr lang="en-US" sz="1900" kern="1200"/>
        </a:p>
      </dsp:txBody>
      <dsp:txXfrm>
        <a:off x="0" y="2644345"/>
        <a:ext cx="10515600" cy="528740"/>
      </dsp:txXfrm>
    </dsp:sp>
    <dsp:sp modelId="{2591A15C-981D-2644-99C0-4123BCB69488}">
      <dsp:nvSpPr>
        <dsp:cNvPr id="0" name=""/>
        <dsp:cNvSpPr/>
      </dsp:nvSpPr>
      <dsp:spPr>
        <a:xfrm>
          <a:off x="0" y="31730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5ABF7-5074-D347-9FDC-7D396EDA8C6F}">
      <dsp:nvSpPr>
        <dsp:cNvPr id="0" name=""/>
        <dsp:cNvSpPr/>
      </dsp:nvSpPr>
      <dsp:spPr>
        <a:xfrm>
          <a:off x="0" y="3173086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Ηχογράφηση ηχητικού σήματος εκπομπής (όλα τα παιδιά)</a:t>
          </a:r>
          <a:endParaRPr lang="en-US" sz="1900" kern="1200"/>
        </a:p>
      </dsp:txBody>
      <dsp:txXfrm>
        <a:off x="0" y="3173086"/>
        <a:ext cx="10515600" cy="528740"/>
      </dsp:txXfrm>
    </dsp:sp>
    <dsp:sp modelId="{967AA19B-537A-A94A-8D70-B2BDC60986B6}">
      <dsp:nvSpPr>
        <dsp:cNvPr id="0" name=""/>
        <dsp:cNvSpPr/>
      </dsp:nvSpPr>
      <dsp:spPr>
        <a:xfrm>
          <a:off x="0" y="370182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C0F50-5F09-2F4D-B74A-D97823BF595D}">
      <dsp:nvSpPr>
        <dsp:cNvPr id="0" name=""/>
        <dsp:cNvSpPr/>
      </dsp:nvSpPr>
      <dsp:spPr>
        <a:xfrm>
          <a:off x="0" y="3701826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Ηχογραφήσεις παιχνιδοτράγουδων (ομαδικά)</a:t>
          </a:r>
          <a:endParaRPr lang="en-US" sz="1900" kern="1200"/>
        </a:p>
      </dsp:txBody>
      <dsp:txXfrm>
        <a:off x="0" y="3701826"/>
        <a:ext cx="10515600" cy="528740"/>
      </dsp:txXfrm>
    </dsp:sp>
    <dsp:sp modelId="{E0DCBC1F-0A98-424B-8B09-3A936AFE7D03}">
      <dsp:nvSpPr>
        <dsp:cNvPr id="0" name=""/>
        <dsp:cNvSpPr/>
      </dsp:nvSpPr>
      <dsp:spPr>
        <a:xfrm>
          <a:off x="0" y="423056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F876D-A81D-7A4E-8DA1-9F6162E6A27F}">
      <dsp:nvSpPr>
        <dsp:cNvPr id="0" name=""/>
        <dsp:cNvSpPr/>
      </dsp:nvSpPr>
      <dsp:spPr>
        <a:xfrm>
          <a:off x="0" y="4230566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Ηχογραφήσεις συνδετικών κομματιών (σενάριο εκπομπής)</a:t>
          </a:r>
          <a:endParaRPr lang="en-US" sz="1900" kern="1200"/>
        </a:p>
      </dsp:txBody>
      <dsp:txXfrm>
        <a:off x="0" y="4230566"/>
        <a:ext cx="10515600" cy="528740"/>
      </dsp:txXfrm>
    </dsp:sp>
    <dsp:sp modelId="{E9FAB14E-2A39-484A-A34E-9674DCDB1ADA}">
      <dsp:nvSpPr>
        <dsp:cNvPr id="0" name=""/>
        <dsp:cNvSpPr/>
      </dsp:nvSpPr>
      <dsp:spPr>
        <a:xfrm>
          <a:off x="0" y="475930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7E235-980D-4245-9B2F-F1CDD6F626CA}">
      <dsp:nvSpPr>
        <dsp:cNvPr id="0" name=""/>
        <dsp:cNvSpPr/>
      </dsp:nvSpPr>
      <dsp:spPr>
        <a:xfrm>
          <a:off x="0" y="4759306"/>
          <a:ext cx="10515600" cy="52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Μοντάζ – μίξη ήχου</a:t>
          </a:r>
          <a:endParaRPr lang="en-US" sz="1900" kern="1200"/>
        </a:p>
      </dsp:txBody>
      <dsp:txXfrm>
        <a:off x="0" y="4759306"/>
        <a:ext cx="10515600" cy="528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5FBD-A278-4048-901C-BFABDCF85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B9BCE-1647-1E4C-87A3-555C3931A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878B5-4E83-3747-889D-505570C9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93457-1487-CD4A-AA6D-86C88ADF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D8A8-47AC-0B43-B8FA-6C190EB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417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055E-2C43-6D4D-8B46-66622E7E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293994-AFB7-7F46-B7AC-D2119CAE1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3F7E8-CBD0-844E-BBAD-270BBC08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49CB7-C24A-7748-ADE3-96AA9B94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8F940-5D1D-B94B-847C-340780E5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101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6659AD-62B5-384F-93C0-B1CF320A5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B131B-FFDA-794B-9E2D-2DCE768F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F424D-B34D-3648-8F1F-A61336D1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3C8C-32CB-E348-8B9B-4557B45D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BAE41-3F78-7D4A-BA7D-BA2C85B1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91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5AF9-81F8-E74A-92B8-D5699E06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4E494-45B7-E848-9D31-E1AB76106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9353A-518E-4944-9E68-9524C01C2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84F74-F1C4-4246-8E8B-6EE25445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97E14-4FF7-A240-BEDE-3B9A50F2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321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B276-B60A-AD46-BD5A-67DEB059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0D568-997E-8D4E-9890-0D45C70AD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E0426-A8E8-7C45-99A7-34599A82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0FCBB-711E-644C-B6E7-17FCC0A0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74ACA-6F6F-2840-8761-FF383998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951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C5EB-BCE9-474D-BAFF-D9D762F3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F203B-2FE4-0D4B-89A4-BDEB669DC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EC82A-0299-C94C-A839-4854D9EA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39065-A5EE-D248-9A57-F06C8708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620A1-9029-A64E-AC02-335390F5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F336A-677C-9642-AEDC-75DCD573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36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5CE7-45DA-8945-AF72-1554776E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C3D5D-F98F-C244-A7B4-4870132E9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50145-C08A-5848-BFF7-85B65B894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53E8A8-B5B0-544F-9886-DD7EED196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60A7C-E9FB-1742-9CCE-D5F828E94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836D24-4712-DE42-9AAA-46721714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2981A3-73ED-C146-98C6-D2EE464B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4C6E6-62B8-1B4C-98A6-9465EDDE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115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B1C89-197E-1A44-9B7B-BF799D6B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E3823-E676-3D4D-A53F-1DDCA551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E7049-D5DB-5C41-9B1C-8A6DC642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01F2F-FC6B-4842-B35A-0113598E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610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ACEF7-5C95-DE45-B0F2-CC17F7A93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F2EAE-F093-034E-B8BC-C35653B1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D1B88-D340-0040-91BF-778747620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929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096E-D480-6347-9FEB-5D923717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D1A7-4CD0-2442-B711-781E1D241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10393-0C37-7245-BD8D-C8A013511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031E3-85C5-9C45-AA61-C73A4023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8A729-13C2-3B48-B2FE-2CCBBE9B2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869C0-CFEE-0048-B2F3-1ED2AD29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258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AA4D-E957-9C4A-A60A-A79F21F7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E1F265-EB20-8E44-96AC-A9AF33F4B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FD41A-6729-0B46-8DA7-88DA685C2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4652F-3BAD-A74E-80C9-C87DCF4DA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C8024-CF1B-8E46-9CDE-6F4165F1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19966-61B1-3648-9082-A1A29DD2D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128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D2AAC-AAF4-F241-8082-B4D58343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08B09-8245-8F48-B765-39DD78B69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E7534-B8DA-E845-B609-31AE68D0B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6CF2C-28E7-4748-AF16-DB74619012A5}" type="datetimeFigureOut">
              <a:rPr lang="x-none" smtClean="0"/>
              <a:t>17/06/2021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934E7-42BF-7548-94ED-C5197DA68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785FF-C4A6-874D-98C1-094B638DD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5134-9242-344A-ACFE-70083FE5D6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144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uropeanschoolradio.e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europeanschoolradio.eu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uropeanschoolradio.e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D719-3374-574B-9AC7-A60944ACC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340" y="244108"/>
            <a:ext cx="10713307" cy="2101294"/>
          </a:xfrm>
        </p:spPr>
        <p:txBody>
          <a:bodyPr>
            <a:normAutofit/>
          </a:bodyPr>
          <a:lstStyle/>
          <a:p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Ευρωπαϊκό Διαδικτυακό Ραδιόφωνο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A0891-9CA4-0D42-86BF-8D5937ECE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66642"/>
            <a:ext cx="9144000" cy="4247250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E88F77D-8D88-7D48-87FF-4D8194EA9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30" y="2541588"/>
            <a:ext cx="4827075" cy="3218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DB1B8A-C9DF-1643-9E2F-86C264631FE1}"/>
              </a:ext>
            </a:extLst>
          </p:cNvPr>
          <p:cNvSpPr/>
          <p:nvPr/>
        </p:nvSpPr>
        <p:spPr>
          <a:xfrm>
            <a:off x="3483130" y="6090144"/>
            <a:ext cx="5760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http://europeanschoolradio.eu</a:t>
            </a:r>
          </a:p>
        </p:txBody>
      </p:sp>
    </p:spTree>
    <p:extLst>
      <p:ext uri="{BB962C8B-B14F-4D97-AF65-F5344CB8AC3E}">
        <p14:creationId xmlns:p14="http://schemas.microsoft.com/office/powerpoint/2010/main" val="445243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879F0-8C37-C44D-A90F-25C4FE423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357447"/>
            <a:ext cx="5279408" cy="162616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l-GR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ΠΡΩΤΗ ΕΚΠΟΜΠΗ</a:t>
            </a: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!!!</a:t>
            </a:r>
            <a:br>
              <a:rPr lang="el-GR" sz="28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l-GR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ΣΑΒΒΑΤΟ 26/6/2021 </a:t>
            </a:r>
            <a:br>
              <a:rPr lang="el-GR" sz="28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l-GR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ΩΡΑ 12</a:t>
            </a: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:00</a:t>
            </a:r>
            <a:br>
              <a:rPr lang="el-GR" sz="28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x-none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BFA30-6EAD-D44D-A158-31CD5FEFE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85" y="2411165"/>
            <a:ext cx="5278066" cy="4516304"/>
          </a:xfrm>
        </p:spPr>
        <p:txBody>
          <a:bodyPr anchor="ctr">
            <a:normAutofit fontScale="92500"/>
          </a:bodyPr>
          <a:lstStyle/>
          <a:p>
            <a:endParaRPr lang="el-G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«</a:t>
            </a:r>
            <a:r>
              <a:rPr lang="el-GR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Αυκά</a:t>
            </a:r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l-GR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αυκά</a:t>
            </a:r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 πουλώ τα» – ΚΥΠΡΟΣ</a:t>
            </a:r>
          </a:p>
          <a:p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«Αλάτι ψιλό, αλάτι χοντρό» – ΕΛΛΑΔΑ</a:t>
            </a:r>
          </a:p>
          <a:p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«Άφησε το μαντήλι» – ΒΟΥΛΓΑΡΙΑ</a:t>
            </a:r>
          </a:p>
          <a:p>
            <a:pPr marL="0" indent="0">
              <a:buNone/>
            </a:pPr>
            <a:endParaRPr lang="el-G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«Περνά περνά η μέλισσα” - ΕΛΛΑΔΑ</a:t>
            </a:r>
          </a:p>
          <a:p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«</a:t>
            </a:r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El Puente </a:t>
            </a:r>
            <a:r>
              <a:rPr lang="en-US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Esta</a:t>
            </a:r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Quebrado</a:t>
            </a:r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»</a:t>
            </a:r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- ΚΟΛΟΜΒΙΑ</a:t>
            </a:r>
          </a:p>
          <a:p>
            <a:endParaRPr lang="el-G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l-GR" sz="2000" dirty="0">
                <a:latin typeface="Cavolini" panose="03000502040302020204" pitchFamily="66" charset="0"/>
                <a:cs typeface="Cavolini" panose="03000502040302020204" pitchFamily="66" charset="0"/>
              </a:rPr>
              <a:t>…ΚΑΙ ΠΟΛΛΑ ΛΑΧΝΙΣΜΑΤΑ!!!</a:t>
            </a:r>
          </a:p>
          <a:p>
            <a:pPr marL="0" indent="0">
              <a:buNone/>
            </a:pPr>
            <a:endParaRPr lang="el-G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r>
              <a:rPr lang="el-GR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Μείνετε συντονισμένοι…</a:t>
            </a:r>
          </a:p>
          <a:p>
            <a:endParaRPr lang="el-GR" sz="2000" dirty="0"/>
          </a:p>
          <a:p>
            <a:endParaRPr lang="x-none" sz="17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Ελάτε να θυμηθούμε την γειτονιά μας την Παλιά… και τα Παλιά παραδοσιακά  παιχνίδια. ... - EPIRUS TV NEWS">
            <a:extLst>
              <a:ext uri="{FF2B5EF4-FFF2-40B4-BE49-F238E27FC236}">
                <a16:creationId xmlns:a16="http://schemas.microsoft.com/office/drawing/2014/main" id="{5B4B4D92-E0FE-D14B-8E90-5226BCFAB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3632"/>
          <a:stretch/>
        </p:blipFill>
        <p:spPr bwMode="auto">
          <a:xfrm>
            <a:off x="7083423" y="581892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2F5979-1F29-F144-9700-3F3CBC1D5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0" b="-2"/>
          <a:stretch/>
        </p:blipFill>
        <p:spPr bwMode="auto">
          <a:xfrm>
            <a:off x="7083423" y="3707894"/>
            <a:ext cx="439556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8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F879-4AD1-A04B-801E-31D32C94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7461"/>
          </a:xfrm>
        </p:spPr>
        <p:txBody>
          <a:bodyPr>
            <a:normAutofit/>
          </a:bodyPr>
          <a:lstStyle/>
          <a:p>
            <a:pPr algn="ctr"/>
            <a:r>
              <a:rPr lang="el-GR" sz="2000" b="1">
                <a:latin typeface="Cavolini" panose="03000502040302020204" pitchFamily="66" charset="0"/>
                <a:cs typeface="Cavolini" panose="03000502040302020204" pitchFamily="66" charset="0"/>
              </a:rPr>
              <a:t>Αυκά αυκά πουλώ τα (Κύπρος) – Αλάτι ψιλό αλάτι χοντρό (Ελλάδα) – Άφησε το μαντήλι (Βουλγαρία)</a:t>
            </a:r>
            <a:endParaRPr lang="x-none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26" name="Picture 2" descr="Αλάτι ψιλό, αλάτι χοντρό – Wonderland">
            <a:extLst>
              <a:ext uri="{FF2B5EF4-FFF2-40B4-BE49-F238E27FC236}">
                <a16:creationId xmlns:a16="http://schemas.microsoft.com/office/drawing/2014/main" id="{68651B42-1E48-0140-8203-DD81D65D50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45" y="877330"/>
            <a:ext cx="7942334" cy="59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379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2B1A810-F26E-6544-8957-5FDABD1147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2515"/>
          <a:stretch/>
        </p:blipFill>
        <p:spPr bwMode="auto">
          <a:xfrm>
            <a:off x="614266" y="757916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8A0808-80E8-8747-8AC7-2D43BA43FEFD}"/>
              </a:ext>
            </a:extLst>
          </p:cNvPr>
          <p:cNvSpPr txBox="1"/>
          <p:nvPr/>
        </p:nvSpPr>
        <p:spPr>
          <a:xfrm>
            <a:off x="923173" y="215605"/>
            <a:ext cx="1034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Περνά περνά η μέλισσα (Ελλάδα) – </a:t>
            </a: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El Puente </a:t>
            </a:r>
            <a:r>
              <a:rPr lang="en-US" sz="2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Esta</a:t>
            </a: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Quebrado</a:t>
            </a: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 (</a:t>
            </a:r>
            <a:r>
              <a:rPr lang="el-GR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Κολομβία)</a:t>
            </a:r>
            <a:endParaRPr lang="x-none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9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E19E-2FE0-2745-9A32-447356A4D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Το </a:t>
            </a:r>
            <a:r>
              <a:rPr lang="el-GR" b="1" dirty="0" err="1">
                <a:latin typeface="Cavolini" panose="03000502040302020204" pitchFamily="66" charset="0"/>
                <a:cs typeface="Cavolini" panose="03000502040302020204" pitchFamily="66" charset="0"/>
              </a:rPr>
              <a:t>σχολε</a:t>
            </a:r>
            <a:r>
              <a:rPr lang="x-none" b="1" dirty="0">
                <a:latin typeface="Cavolini" panose="03000502040302020204" pitchFamily="66" charset="0"/>
                <a:cs typeface="Cavolini" panose="03000502040302020204" pitchFamily="66" charset="0"/>
              </a:rPr>
              <a:t>ί</a:t>
            </a:r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ο μας – Η ενορία μας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CCC1A7D-FD84-E541-A33E-58B8D63F80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53" y="4583188"/>
            <a:ext cx="6060304" cy="20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F2ADA54-F9E7-8449-B9A7-8501DABF6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9" y="2482147"/>
            <a:ext cx="3918412" cy="33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92F5EDC-3927-7541-9176-3266A2CCE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53" y="1542407"/>
            <a:ext cx="3928871" cy="288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37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70F22-7C74-F442-886F-9401E58C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l-GR" sz="4100" b="1" u="sng">
                <a:latin typeface="Cavolini" panose="03000502040302020204" pitchFamily="66" charset="0"/>
                <a:cs typeface="Cavolini" panose="03000502040302020204" pitchFamily="66" charset="0"/>
              </a:rPr>
              <a:t>ΣΥΜΜΕΤΕΧΟΝΤΕΣ</a:t>
            </a:r>
            <a:r>
              <a:rPr lang="en-US" sz="4100" b="1" u="sng">
                <a:latin typeface="Cavolini" panose="03000502040302020204" pitchFamily="66" charset="0"/>
                <a:cs typeface="Cavolini" panose="03000502040302020204" pitchFamily="66" charset="0"/>
              </a:rPr>
              <a:t>:</a:t>
            </a:r>
            <a:r>
              <a:rPr lang="el-GR" sz="4100" b="1" u="sng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br>
              <a:rPr lang="en-US" sz="4100" b="1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l-GR" sz="4100" b="1">
                <a:latin typeface="Cavolini" panose="03000502040302020204" pitchFamily="66" charset="0"/>
                <a:cs typeface="Cavolini" panose="03000502040302020204" pitchFamily="66" charset="0"/>
              </a:rPr>
              <a:t>24 ΜΑΘΗΤΕΣ ΑΠΟ Γ΄- Στ΄τάξη</a:t>
            </a:r>
            <a:endParaRPr lang="x-none" sz="4100" b="1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32609-546F-F64F-B0B4-C0E70B47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417379"/>
            <a:ext cx="4530898" cy="382157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l-GR" sz="1900" b="1" dirty="0">
                <a:latin typeface="Cavolini" panose="03000502040302020204" pitchFamily="66" charset="0"/>
                <a:cs typeface="Cavolini" panose="03000502040302020204" pitchFamily="66" charset="0"/>
              </a:rPr>
              <a:t>Γ1</a:t>
            </a:r>
          </a:p>
          <a:p>
            <a:r>
              <a:rPr lang="el-GR" sz="1900" dirty="0">
                <a:latin typeface="Cavolini" panose="03000502040302020204" pitchFamily="66" charset="0"/>
                <a:cs typeface="Cavolini" panose="03000502040302020204" pitchFamily="66" charset="0"/>
              </a:rPr>
              <a:t>ΕΛΕΝΗ ΡΟΤΣΑ</a:t>
            </a:r>
          </a:p>
          <a:p>
            <a:r>
              <a:rPr lang="el-GR" sz="1900" dirty="0">
                <a:latin typeface="Cavolini" panose="03000502040302020204" pitchFamily="66" charset="0"/>
                <a:cs typeface="Cavolini" panose="03000502040302020204" pitchFamily="66" charset="0"/>
              </a:rPr>
              <a:t>ΘΕΑ ΜΟΣΦΙΛΗ</a:t>
            </a:r>
          </a:p>
          <a:p>
            <a:r>
              <a:rPr lang="el-GR" sz="1900" dirty="0">
                <a:latin typeface="Cavolini" panose="03000502040302020204" pitchFamily="66" charset="0"/>
                <a:cs typeface="Cavolini" panose="03000502040302020204" pitchFamily="66" charset="0"/>
              </a:rPr>
              <a:t>ΚΩΝΣΤΑΝΤΙΝΟΣ ΕΡΩΤΟΚΡΙΤΟΥ</a:t>
            </a:r>
          </a:p>
          <a:p>
            <a:r>
              <a:rPr lang="el-GR" sz="1900" dirty="0">
                <a:latin typeface="Cavolini" panose="03000502040302020204" pitchFamily="66" charset="0"/>
                <a:cs typeface="Cavolini" panose="03000502040302020204" pitchFamily="66" charset="0"/>
              </a:rPr>
              <a:t>ΧΡΥΣΟΒΑΛΑΝΤΗΣ ΓΑΒΡΙΗΛ</a:t>
            </a:r>
          </a:p>
          <a:p>
            <a:pPr marL="0" indent="0">
              <a:buNone/>
            </a:pPr>
            <a:endParaRPr lang="el-GR" sz="19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r>
              <a:rPr lang="el-GR" sz="1900" b="1" dirty="0">
                <a:latin typeface="Cavolini" panose="03000502040302020204" pitchFamily="66" charset="0"/>
                <a:cs typeface="Cavolini" panose="03000502040302020204" pitchFamily="66" charset="0"/>
              </a:rPr>
              <a:t>Γ2</a:t>
            </a:r>
          </a:p>
          <a:p>
            <a:r>
              <a:rPr lang="el-GR" sz="1900" dirty="0">
                <a:latin typeface="Cavolini" panose="03000502040302020204" pitchFamily="66" charset="0"/>
                <a:cs typeface="Cavolini" panose="03000502040302020204" pitchFamily="66" charset="0"/>
              </a:rPr>
              <a:t>ΛΟΪΖΟΣ ΑΓΑΘΑΓΓΕΛΟΥ</a:t>
            </a:r>
          </a:p>
          <a:p>
            <a:r>
              <a:rPr lang="el-GR" sz="1900" dirty="0">
                <a:latin typeface="Cavolini" panose="03000502040302020204" pitchFamily="66" charset="0"/>
                <a:cs typeface="Cavolini" panose="03000502040302020204" pitchFamily="66" charset="0"/>
              </a:rPr>
              <a:t>ΡΑΦΑΗΛΙΑ ΓΕΩΡΓΙΟΥ</a:t>
            </a:r>
          </a:p>
          <a:p>
            <a:r>
              <a:rPr lang="el-GR" sz="1900" dirty="0">
                <a:latin typeface="Cavolini" panose="03000502040302020204" pitchFamily="66" charset="0"/>
                <a:cs typeface="Cavolini" panose="03000502040302020204" pitchFamily="66" charset="0"/>
              </a:rPr>
              <a:t>ΧΡΙΣΤΟΘΕΑ ΚΑΚΚΟΥΦΑ</a:t>
            </a:r>
          </a:p>
          <a:p>
            <a:endParaRPr lang="x-none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C54D4-68B4-5948-B16F-92FA3B5F4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624618"/>
            <a:ext cx="5150277" cy="34335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3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6AA2DA-281A-4806-8977-D617AEAC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185774-6FC0-4B8D-A8DB-A88546889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07978" y="0"/>
            <a:ext cx="2484022" cy="6858000"/>
          </a:xfrm>
          <a:custGeom>
            <a:avLst/>
            <a:gdLst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57677 w 2632012"/>
              <a:gd name="connsiteY27" fmla="*/ 2548608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08456 w 2632012"/>
              <a:gd name="connsiteY22" fmla="*/ 5878851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632012" h="6858000">
                <a:moveTo>
                  <a:pt x="932173" y="1512545"/>
                </a:moveTo>
                <a:lnTo>
                  <a:pt x="932462" y="1512581"/>
                </a:lnTo>
                <a:lnTo>
                  <a:pt x="932378" y="1512599"/>
                </a:lnTo>
                <a:cubicBezTo>
                  <a:pt x="930618" y="1512681"/>
                  <a:pt x="930202" y="1512462"/>
                  <a:pt x="932173" y="1512545"/>
                </a:cubicBezTo>
                <a:close/>
                <a:moveTo>
                  <a:pt x="1207569" y="0"/>
                </a:moveTo>
                <a:lnTo>
                  <a:pt x="2632012" y="0"/>
                </a:lnTo>
                <a:lnTo>
                  <a:pt x="2632012" y="6858000"/>
                </a:lnTo>
                <a:lnTo>
                  <a:pt x="13514" y="6858000"/>
                </a:lnTo>
                <a:cubicBezTo>
                  <a:pt x="13399" y="6842943"/>
                  <a:pt x="13285" y="6827886"/>
                  <a:pt x="13170" y="6812829"/>
                </a:cubicBezTo>
                <a:cubicBezTo>
                  <a:pt x="12714" y="6794763"/>
                  <a:pt x="13524" y="6777517"/>
                  <a:pt x="20332" y="6760689"/>
                </a:cubicBezTo>
                <a:cubicBezTo>
                  <a:pt x="10828" y="6746468"/>
                  <a:pt x="7794" y="6733277"/>
                  <a:pt x="25596" y="6721251"/>
                </a:cubicBezTo>
                <a:cubicBezTo>
                  <a:pt x="24143" y="6683539"/>
                  <a:pt x="1631" y="6673595"/>
                  <a:pt x="22507" y="6650499"/>
                </a:cubicBezTo>
                <a:cubicBezTo>
                  <a:pt x="-25124" y="6620536"/>
                  <a:pt x="16765" y="6629253"/>
                  <a:pt x="22444" y="6604241"/>
                </a:cubicBezTo>
                <a:cubicBezTo>
                  <a:pt x="28668" y="6588866"/>
                  <a:pt x="29169" y="6574778"/>
                  <a:pt x="31867" y="6559984"/>
                </a:cubicBezTo>
                <a:cubicBezTo>
                  <a:pt x="4443" y="6566661"/>
                  <a:pt x="62924" y="6515664"/>
                  <a:pt x="38635" y="6515473"/>
                </a:cubicBezTo>
                <a:cubicBezTo>
                  <a:pt x="72259" y="6495428"/>
                  <a:pt x="29118" y="6488543"/>
                  <a:pt x="38467" y="6463736"/>
                </a:cubicBezTo>
                <a:cubicBezTo>
                  <a:pt x="50944" y="6451623"/>
                  <a:pt x="52742" y="6443270"/>
                  <a:pt x="38052" y="6432794"/>
                </a:cubicBezTo>
                <a:cubicBezTo>
                  <a:pt x="98939" y="6376824"/>
                  <a:pt x="58603" y="6351821"/>
                  <a:pt x="80445" y="6301309"/>
                </a:cubicBezTo>
                <a:cubicBezTo>
                  <a:pt x="103917" y="6257537"/>
                  <a:pt x="78836" y="6301310"/>
                  <a:pt x="138157" y="6257030"/>
                </a:cubicBezTo>
                <a:cubicBezTo>
                  <a:pt x="155187" y="6248574"/>
                  <a:pt x="166108" y="6186701"/>
                  <a:pt x="170419" y="6171255"/>
                </a:cubicBezTo>
                <a:cubicBezTo>
                  <a:pt x="174731" y="6155809"/>
                  <a:pt x="166522" y="6166390"/>
                  <a:pt x="164027" y="6164357"/>
                </a:cubicBezTo>
                <a:cubicBezTo>
                  <a:pt x="206228" y="6137678"/>
                  <a:pt x="184454" y="6121750"/>
                  <a:pt x="213309" y="6109331"/>
                </a:cubicBezTo>
                <a:cubicBezTo>
                  <a:pt x="224262" y="6067371"/>
                  <a:pt x="183175" y="5890445"/>
                  <a:pt x="208456" y="5878851"/>
                </a:cubicBezTo>
                <a:cubicBezTo>
                  <a:pt x="225886" y="5808435"/>
                  <a:pt x="192379" y="5574013"/>
                  <a:pt x="219615" y="5557777"/>
                </a:cubicBezTo>
                <a:lnTo>
                  <a:pt x="245711" y="5066230"/>
                </a:lnTo>
                <a:cubicBezTo>
                  <a:pt x="117719" y="4582016"/>
                  <a:pt x="230524" y="4647254"/>
                  <a:pt x="276721" y="4162848"/>
                </a:cubicBezTo>
                <a:lnTo>
                  <a:pt x="343082" y="3059377"/>
                </a:lnTo>
                <a:cubicBezTo>
                  <a:pt x="347947" y="2889121"/>
                  <a:pt x="364765" y="2862299"/>
                  <a:pt x="369630" y="2692043"/>
                </a:cubicBezTo>
                <a:cubicBezTo>
                  <a:pt x="369393" y="2690043"/>
                  <a:pt x="435560" y="2522082"/>
                  <a:pt x="435324" y="2520083"/>
                </a:cubicBezTo>
                <a:lnTo>
                  <a:pt x="482259" y="2336178"/>
                </a:lnTo>
                <a:cubicBezTo>
                  <a:pt x="516201" y="2267350"/>
                  <a:pt x="537443" y="2148254"/>
                  <a:pt x="569515" y="2091909"/>
                </a:cubicBezTo>
                <a:cubicBezTo>
                  <a:pt x="629286" y="2030534"/>
                  <a:pt x="622061" y="2045605"/>
                  <a:pt x="638163" y="1994147"/>
                </a:cubicBezTo>
                <a:cubicBezTo>
                  <a:pt x="633178" y="1967912"/>
                  <a:pt x="705417" y="1945185"/>
                  <a:pt x="737312" y="1871408"/>
                </a:cubicBezTo>
                <a:cubicBezTo>
                  <a:pt x="759407" y="1814663"/>
                  <a:pt x="795838" y="1856475"/>
                  <a:pt x="788501" y="1793826"/>
                </a:cubicBezTo>
                <a:cubicBezTo>
                  <a:pt x="796402" y="1792725"/>
                  <a:pt x="813276" y="1750182"/>
                  <a:pt x="819432" y="1746824"/>
                </a:cubicBezTo>
                <a:lnTo>
                  <a:pt x="843936" y="1697348"/>
                </a:lnTo>
                <a:cubicBezTo>
                  <a:pt x="847635" y="1681502"/>
                  <a:pt x="845709" y="1667584"/>
                  <a:pt x="846526" y="1659754"/>
                </a:cubicBezTo>
                <a:lnTo>
                  <a:pt x="873830" y="1628041"/>
                </a:lnTo>
                <a:lnTo>
                  <a:pt x="890626" y="1599883"/>
                </a:lnTo>
                <a:lnTo>
                  <a:pt x="921288" y="1579569"/>
                </a:lnTo>
                <a:cubicBezTo>
                  <a:pt x="921111" y="1565502"/>
                  <a:pt x="920933" y="1551436"/>
                  <a:pt x="920756" y="1537369"/>
                </a:cubicBezTo>
                <a:cubicBezTo>
                  <a:pt x="918173" y="1533598"/>
                  <a:pt x="943194" y="1519497"/>
                  <a:pt x="946290" y="1514308"/>
                </a:cubicBezTo>
                <a:lnTo>
                  <a:pt x="932462" y="1512581"/>
                </a:lnTo>
                <a:lnTo>
                  <a:pt x="940652" y="1510839"/>
                </a:lnTo>
                <a:cubicBezTo>
                  <a:pt x="944059" y="1509546"/>
                  <a:pt x="947769" y="1507347"/>
                  <a:pt x="950739" y="1503635"/>
                </a:cubicBezTo>
                <a:lnTo>
                  <a:pt x="966405" y="1439967"/>
                </a:lnTo>
                <a:cubicBezTo>
                  <a:pt x="966567" y="1437915"/>
                  <a:pt x="970755" y="1392639"/>
                  <a:pt x="973516" y="1389073"/>
                </a:cubicBezTo>
                <a:lnTo>
                  <a:pt x="986960" y="1351857"/>
                </a:lnTo>
                <a:lnTo>
                  <a:pt x="987761" y="1363479"/>
                </a:lnTo>
                <a:cubicBezTo>
                  <a:pt x="987046" y="1391389"/>
                  <a:pt x="991418" y="1341827"/>
                  <a:pt x="989043" y="1346093"/>
                </a:cubicBezTo>
                <a:lnTo>
                  <a:pt x="986960" y="1351857"/>
                </a:lnTo>
                <a:lnTo>
                  <a:pt x="985769" y="1334556"/>
                </a:lnTo>
                <a:cubicBezTo>
                  <a:pt x="983992" y="1300062"/>
                  <a:pt x="982872" y="1251835"/>
                  <a:pt x="982507" y="1216698"/>
                </a:cubicBezTo>
                <a:cubicBezTo>
                  <a:pt x="989105" y="1176777"/>
                  <a:pt x="968656" y="1115073"/>
                  <a:pt x="984836" y="1082381"/>
                </a:cubicBezTo>
                <a:cubicBezTo>
                  <a:pt x="976467" y="1067557"/>
                  <a:pt x="974466" y="1054191"/>
                  <a:pt x="993140" y="1043366"/>
                </a:cubicBezTo>
                <a:cubicBezTo>
                  <a:pt x="994613" y="1005627"/>
                  <a:pt x="972947" y="994211"/>
                  <a:pt x="995544" y="972540"/>
                </a:cubicBezTo>
                <a:cubicBezTo>
                  <a:pt x="1001437" y="952637"/>
                  <a:pt x="1021106" y="938879"/>
                  <a:pt x="1028500" y="923945"/>
                </a:cubicBezTo>
                <a:cubicBezTo>
                  <a:pt x="1032923" y="901661"/>
                  <a:pt x="1022511" y="861628"/>
                  <a:pt x="1022082" y="838835"/>
                </a:cubicBezTo>
                <a:cubicBezTo>
                  <a:pt x="1057150" y="821053"/>
                  <a:pt x="1014683" y="811325"/>
                  <a:pt x="1025925" y="787183"/>
                </a:cubicBezTo>
                <a:cubicBezTo>
                  <a:pt x="1039299" y="775919"/>
                  <a:pt x="1041738" y="767701"/>
                  <a:pt x="1027904" y="756272"/>
                </a:cubicBezTo>
                <a:cubicBezTo>
                  <a:pt x="1092931" y="704439"/>
                  <a:pt x="1063111" y="690611"/>
                  <a:pt x="1088796" y="641639"/>
                </a:cubicBezTo>
                <a:cubicBezTo>
                  <a:pt x="1115586" y="599503"/>
                  <a:pt x="1101832" y="585408"/>
                  <a:pt x="1164389" y="545140"/>
                </a:cubicBezTo>
                <a:cubicBezTo>
                  <a:pt x="1183904" y="515341"/>
                  <a:pt x="1212474" y="444932"/>
                  <a:pt x="1225321" y="413843"/>
                </a:cubicBezTo>
                <a:cubicBezTo>
                  <a:pt x="1235550" y="389613"/>
                  <a:pt x="1230254" y="392779"/>
                  <a:pt x="1241477" y="358607"/>
                </a:cubicBezTo>
                <a:cubicBezTo>
                  <a:pt x="1244505" y="325057"/>
                  <a:pt x="1241891" y="287714"/>
                  <a:pt x="1246119" y="254866"/>
                </a:cubicBezTo>
                <a:cubicBezTo>
                  <a:pt x="1250325" y="233178"/>
                  <a:pt x="1255354" y="194919"/>
                  <a:pt x="1266837" y="161517"/>
                </a:cubicBezTo>
                <a:cubicBezTo>
                  <a:pt x="1312077" y="135871"/>
                  <a:pt x="1280314" y="75805"/>
                  <a:pt x="1315021" y="54455"/>
                </a:cubicBezTo>
                <a:cubicBezTo>
                  <a:pt x="1325412" y="38765"/>
                  <a:pt x="1323873" y="23602"/>
                  <a:pt x="1319335" y="8880"/>
                </a:cubicBezTo>
                <a:lnTo>
                  <a:pt x="1316402" y="852"/>
                </a:lnTo>
                <a:lnTo>
                  <a:pt x="120756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6B743-6EE7-374B-9CEB-9544F45C2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8" y="457200"/>
            <a:ext cx="5126303" cy="5645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Δ1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ΕΙΡΗΑΝΝΑ ΒΛΑΧΟΓΙΑΝΝΗ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ΕΜΜΑΝΟΥΕΛΑ ΓΚΑΤ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ΣΩΤΗΡΙΑ ΣΙΑΡΜΑ</a:t>
            </a:r>
          </a:p>
          <a:p>
            <a:pPr marL="0" indent="0">
              <a:buNone/>
            </a:pPr>
            <a:endParaRPr lang="el-GR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r>
              <a:rPr lang="el-GR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Δ2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ΑΛΕΞΑΝΔΡΑ ΙΩΑΝΝΟΥ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ΑΝΤΡΙΑ ΣΩΤΗΡΙΟΥ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ΒΙΚΤΩΡΙΑ ΟΜΠΑΝΤΟ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ΔΗΜΗΤΡΗΣ ΓΛΥΚΥΣ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ΜΑΡΙΑ ΠΕΡΙΣΤΕΡΗ</a:t>
            </a:r>
          </a:p>
          <a:p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ΡΑΦΑΕΛ ΤΣΒΕΤΑΝ ΠΕΝΤΣΙΕΒ</a:t>
            </a:r>
            <a:endParaRPr lang="x-none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D3B4FC-79F4-47D2-9D79-DA876E6AD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0988" y="2022496"/>
            <a:ext cx="4664547" cy="404393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6C39F-A12A-CA43-A824-BD405755B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4" r="13799" b="1"/>
          <a:stretch/>
        </p:blipFill>
        <p:spPr>
          <a:xfrm>
            <a:off x="6931383" y="2177992"/>
            <a:ext cx="4357896" cy="3732941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FF9196C-3887-4B80-8671-3CA6705C1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8543" y="5840356"/>
            <a:ext cx="1029435" cy="452147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6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6AA2DA-281A-4806-8977-D617AEAC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185774-6FC0-4B8D-A8DB-A88546889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07978" y="0"/>
            <a:ext cx="2484022" cy="6858000"/>
          </a:xfrm>
          <a:custGeom>
            <a:avLst/>
            <a:gdLst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57677 w 2632012"/>
              <a:gd name="connsiteY27" fmla="*/ 2548608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08456 w 2632012"/>
              <a:gd name="connsiteY22" fmla="*/ 5878851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632012" h="6858000">
                <a:moveTo>
                  <a:pt x="932173" y="1512545"/>
                </a:moveTo>
                <a:lnTo>
                  <a:pt x="932462" y="1512581"/>
                </a:lnTo>
                <a:lnTo>
                  <a:pt x="932378" y="1512599"/>
                </a:lnTo>
                <a:cubicBezTo>
                  <a:pt x="930618" y="1512681"/>
                  <a:pt x="930202" y="1512462"/>
                  <a:pt x="932173" y="1512545"/>
                </a:cubicBezTo>
                <a:close/>
                <a:moveTo>
                  <a:pt x="1207569" y="0"/>
                </a:moveTo>
                <a:lnTo>
                  <a:pt x="2632012" y="0"/>
                </a:lnTo>
                <a:lnTo>
                  <a:pt x="2632012" y="6858000"/>
                </a:lnTo>
                <a:lnTo>
                  <a:pt x="13514" y="6858000"/>
                </a:lnTo>
                <a:cubicBezTo>
                  <a:pt x="13399" y="6842943"/>
                  <a:pt x="13285" y="6827886"/>
                  <a:pt x="13170" y="6812829"/>
                </a:cubicBezTo>
                <a:cubicBezTo>
                  <a:pt x="12714" y="6794763"/>
                  <a:pt x="13524" y="6777517"/>
                  <a:pt x="20332" y="6760689"/>
                </a:cubicBezTo>
                <a:cubicBezTo>
                  <a:pt x="10828" y="6746468"/>
                  <a:pt x="7794" y="6733277"/>
                  <a:pt x="25596" y="6721251"/>
                </a:cubicBezTo>
                <a:cubicBezTo>
                  <a:pt x="24143" y="6683539"/>
                  <a:pt x="1631" y="6673595"/>
                  <a:pt x="22507" y="6650499"/>
                </a:cubicBezTo>
                <a:cubicBezTo>
                  <a:pt x="-25124" y="6620536"/>
                  <a:pt x="16765" y="6629253"/>
                  <a:pt x="22444" y="6604241"/>
                </a:cubicBezTo>
                <a:cubicBezTo>
                  <a:pt x="28668" y="6588866"/>
                  <a:pt x="29169" y="6574778"/>
                  <a:pt x="31867" y="6559984"/>
                </a:cubicBezTo>
                <a:cubicBezTo>
                  <a:pt x="4443" y="6566661"/>
                  <a:pt x="62924" y="6515664"/>
                  <a:pt x="38635" y="6515473"/>
                </a:cubicBezTo>
                <a:cubicBezTo>
                  <a:pt x="72259" y="6495428"/>
                  <a:pt x="29118" y="6488543"/>
                  <a:pt x="38467" y="6463736"/>
                </a:cubicBezTo>
                <a:cubicBezTo>
                  <a:pt x="50944" y="6451623"/>
                  <a:pt x="52742" y="6443270"/>
                  <a:pt x="38052" y="6432794"/>
                </a:cubicBezTo>
                <a:cubicBezTo>
                  <a:pt x="98939" y="6376824"/>
                  <a:pt x="58603" y="6351821"/>
                  <a:pt x="80445" y="6301309"/>
                </a:cubicBezTo>
                <a:cubicBezTo>
                  <a:pt x="103917" y="6257537"/>
                  <a:pt x="78836" y="6301310"/>
                  <a:pt x="138157" y="6257030"/>
                </a:cubicBezTo>
                <a:cubicBezTo>
                  <a:pt x="155187" y="6248574"/>
                  <a:pt x="166108" y="6186701"/>
                  <a:pt x="170419" y="6171255"/>
                </a:cubicBezTo>
                <a:cubicBezTo>
                  <a:pt x="174731" y="6155809"/>
                  <a:pt x="166522" y="6166390"/>
                  <a:pt x="164027" y="6164357"/>
                </a:cubicBezTo>
                <a:cubicBezTo>
                  <a:pt x="206228" y="6137678"/>
                  <a:pt x="184454" y="6121750"/>
                  <a:pt x="213309" y="6109331"/>
                </a:cubicBezTo>
                <a:cubicBezTo>
                  <a:pt x="224262" y="6067371"/>
                  <a:pt x="183175" y="5890445"/>
                  <a:pt x="208456" y="5878851"/>
                </a:cubicBezTo>
                <a:cubicBezTo>
                  <a:pt x="225886" y="5808435"/>
                  <a:pt x="192379" y="5574013"/>
                  <a:pt x="219615" y="5557777"/>
                </a:cubicBezTo>
                <a:lnTo>
                  <a:pt x="245711" y="5066230"/>
                </a:lnTo>
                <a:cubicBezTo>
                  <a:pt x="117719" y="4582016"/>
                  <a:pt x="230524" y="4647254"/>
                  <a:pt x="276721" y="4162848"/>
                </a:cubicBezTo>
                <a:lnTo>
                  <a:pt x="343082" y="3059377"/>
                </a:lnTo>
                <a:cubicBezTo>
                  <a:pt x="347947" y="2889121"/>
                  <a:pt x="364765" y="2862299"/>
                  <a:pt x="369630" y="2692043"/>
                </a:cubicBezTo>
                <a:cubicBezTo>
                  <a:pt x="369393" y="2690043"/>
                  <a:pt x="435560" y="2522082"/>
                  <a:pt x="435324" y="2520083"/>
                </a:cubicBezTo>
                <a:lnTo>
                  <a:pt x="482259" y="2336178"/>
                </a:lnTo>
                <a:cubicBezTo>
                  <a:pt x="516201" y="2267350"/>
                  <a:pt x="537443" y="2148254"/>
                  <a:pt x="569515" y="2091909"/>
                </a:cubicBezTo>
                <a:cubicBezTo>
                  <a:pt x="629286" y="2030534"/>
                  <a:pt x="622061" y="2045605"/>
                  <a:pt x="638163" y="1994147"/>
                </a:cubicBezTo>
                <a:cubicBezTo>
                  <a:pt x="633178" y="1967912"/>
                  <a:pt x="705417" y="1945185"/>
                  <a:pt x="737312" y="1871408"/>
                </a:cubicBezTo>
                <a:cubicBezTo>
                  <a:pt x="759407" y="1814663"/>
                  <a:pt x="795838" y="1856475"/>
                  <a:pt x="788501" y="1793826"/>
                </a:cubicBezTo>
                <a:cubicBezTo>
                  <a:pt x="796402" y="1792725"/>
                  <a:pt x="813276" y="1750182"/>
                  <a:pt x="819432" y="1746824"/>
                </a:cubicBezTo>
                <a:lnTo>
                  <a:pt x="843936" y="1697348"/>
                </a:lnTo>
                <a:cubicBezTo>
                  <a:pt x="847635" y="1681502"/>
                  <a:pt x="845709" y="1667584"/>
                  <a:pt x="846526" y="1659754"/>
                </a:cubicBezTo>
                <a:lnTo>
                  <a:pt x="873830" y="1628041"/>
                </a:lnTo>
                <a:lnTo>
                  <a:pt x="890626" y="1599883"/>
                </a:lnTo>
                <a:lnTo>
                  <a:pt x="921288" y="1579569"/>
                </a:lnTo>
                <a:cubicBezTo>
                  <a:pt x="921111" y="1565502"/>
                  <a:pt x="920933" y="1551436"/>
                  <a:pt x="920756" y="1537369"/>
                </a:cubicBezTo>
                <a:cubicBezTo>
                  <a:pt x="918173" y="1533598"/>
                  <a:pt x="943194" y="1519497"/>
                  <a:pt x="946290" y="1514308"/>
                </a:cubicBezTo>
                <a:lnTo>
                  <a:pt x="932462" y="1512581"/>
                </a:lnTo>
                <a:lnTo>
                  <a:pt x="940652" y="1510839"/>
                </a:lnTo>
                <a:cubicBezTo>
                  <a:pt x="944059" y="1509546"/>
                  <a:pt x="947769" y="1507347"/>
                  <a:pt x="950739" y="1503635"/>
                </a:cubicBezTo>
                <a:lnTo>
                  <a:pt x="966405" y="1439967"/>
                </a:lnTo>
                <a:cubicBezTo>
                  <a:pt x="966567" y="1437915"/>
                  <a:pt x="970755" y="1392639"/>
                  <a:pt x="973516" y="1389073"/>
                </a:cubicBezTo>
                <a:lnTo>
                  <a:pt x="986960" y="1351857"/>
                </a:lnTo>
                <a:lnTo>
                  <a:pt x="987761" y="1363479"/>
                </a:lnTo>
                <a:cubicBezTo>
                  <a:pt x="987046" y="1391389"/>
                  <a:pt x="991418" y="1341827"/>
                  <a:pt x="989043" y="1346093"/>
                </a:cubicBezTo>
                <a:lnTo>
                  <a:pt x="986960" y="1351857"/>
                </a:lnTo>
                <a:lnTo>
                  <a:pt x="985769" y="1334556"/>
                </a:lnTo>
                <a:cubicBezTo>
                  <a:pt x="983992" y="1300062"/>
                  <a:pt x="982872" y="1251835"/>
                  <a:pt x="982507" y="1216698"/>
                </a:cubicBezTo>
                <a:cubicBezTo>
                  <a:pt x="989105" y="1176777"/>
                  <a:pt x="968656" y="1115073"/>
                  <a:pt x="984836" y="1082381"/>
                </a:cubicBezTo>
                <a:cubicBezTo>
                  <a:pt x="976467" y="1067557"/>
                  <a:pt x="974466" y="1054191"/>
                  <a:pt x="993140" y="1043366"/>
                </a:cubicBezTo>
                <a:cubicBezTo>
                  <a:pt x="994613" y="1005627"/>
                  <a:pt x="972947" y="994211"/>
                  <a:pt x="995544" y="972540"/>
                </a:cubicBezTo>
                <a:cubicBezTo>
                  <a:pt x="1001437" y="952637"/>
                  <a:pt x="1021106" y="938879"/>
                  <a:pt x="1028500" y="923945"/>
                </a:cubicBezTo>
                <a:cubicBezTo>
                  <a:pt x="1032923" y="901661"/>
                  <a:pt x="1022511" y="861628"/>
                  <a:pt x="1022082" y="838835"/>
                </a:cubicBezTo>
                <a:cubicBezTo>
                  <a:pt x="1057150" y="821053"/>
                  <a:pt x="1014683" y="811325"/>
                  <a:pt x="1025925" y="787183"/>
                </a:cubicBezTo>
                <a:cubicBezTo>
                  <a:pt x="1039299" y="775919"/>
                  <a:pt x="1041738" y="767701"/>
                  <a:pt x="1027904" y="756272"/>
                </a:cubicBezTo>
                <a:cubicBezTo>
                  <a:pt x="1092931" y="704439"/>
                  <a:pt x="1063111" y="690611"/>
                  <a:pt x="1088796" y="641639"/>
                </a:cubicBezTo>
                <a:cubicBezTo>
                  <a:pt x="1115586" y="599503"/>
                  <a:pt x="1101832" y="585408"/>
                  <a:pt x="1164389" y="545140"/>
                </a:cubicBezTo>
                <a:cubicBezTo>
                  <a:pt x="1183904" y="515341"/>
                  <a:pt x="1212474" y="444932"/>
                  <a:pt x="1225321" y="413843"/>
                </a:cubicBezTo>
                <a:cubicBezTo>
                  <a:pt x="1235550" y="389613"/>
                  <a:pt x="1230254" y="392779"/>
                  <a:pt x="1241477" y="358607"/>
                </a:cubicBezTo>
                <a:cubicBezTo>
                  <a:pt x="1244505" y="325057"/>
                  <a:pt x="1241891" y="287714"/>
                  <a:pt x="1246119" y="254866"/>
                </a:cubicBezTo>
                <a:cubicBezTo>
                  <a:pt x="1250325" y="233178"/>
                  <a:pt x="1255354" y="194919"/>
                  <a:pt x="1266837" y="161517"/>
                </a:cubicBezTo>
                <a:cubicBezTo>
                  <a:pt x="1312077" y="135871"/>
                  <a:pt x="1280314" y="75805"/>
                  <a:pt x="1315021" y="54455"/>
                </a:cubicBezTo>
                <a:cubicBezTo>
                  <a:pt x="1325412" y="38765"/>
                  <a:pt x="1323873" y="23602"/>
                  <a:pt x="1319335" y="8880"/>
                </a:cubicBezTo>
                <a:lnTo>
                  <a:pt x="1316402" y="852"/>
                </a:lnTo>
                <a:lnTo>
                  <a:pt x="120756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C70BA-E187-FE4C-9164-4BBCF4D94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8" y="420130"/>
            <a:ext cx="5126303" cy="597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200" b="1" dirty="0">
                <a:latin typeface="Cavolini" panose="03000502040302020204" pitchFamily="66" charset="0"/>
                <a:cs typeface="Cavolini" panose="03000502040302020204" pitchFamily="66" charset="0"/>
              </a:rPr>
              <a:t>Ε΄</a:t>
            </a:r>
          </a:p>
          <a:p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ΙΟΛΗ ΦΩΤΕΙΝΗ ΠΕΤΡΑΚΟΠΟΥΛΟΥ</a:t>
            </a:r>
          </a:p>
          <a:p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ΞΕΝΙΑ ΑΝΔΡΕΟΥ</a:t>
            </a:r>
          </a:p>
          <a:p>
            <a:pPr marL="0" indent="0">
              <a:buNone/>
            </a:pPr>
            <a:endParaRPr lang="el-GR" sz="2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r>
              <a:rPr lang="el-GR" sz="2200" b="1" dirty="0">
                <a:latin typeface="Cavolini" panose="03000502040302020204" pitchFamily="66" charset="0"/>
                <a:cs typeface="Cavolini" panose="03000502040302020204" pitchFamily="66" charset="0"/>
              </a:rPr>
              <a:t>ΣΤ1</a:t>
            </a:r>
          </a:p>
          <a:p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ΙΩΣΗΦ ΓΚΑΤ</a:t>
            </a:r>
          </a:p>
          <a:p>
            <a:pPr marL="0" indent="0">
              <a:buNone/>
            </a:pPr>
            <a:endParaRPr lang="el-GR" sz="2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r>
              <a:rPr lang="el-GR" sz="2200" b="1" dirty="0">
                <a:latin typeface="Cavolini" panose="03000502040302020204" pitchFamily="66" charset="0"/>
                <a:cs typeface="Cavolini" panose="03000502040302020204" pitchFamily="66" charset="0"/>
              </a:rPr>
              <a:t>ΣΤ2</a:t>
            </a:r>
          </a:p>
          <a:p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ΕΙΡΗΝΗ ΛΙΟΛΙΟΣΙΔΗ</a:t>
            </a:r>
          </a:p>
          <a:p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ΕΛΙΣΑΒΕΤ ΠΕΡΙΣΤΕΡΗ</a:t>
            </a:r>
          </a:p>
          <a:p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ΙΩΑΝΝΑ ΜΑΡΙΑ ΛΙΟΛΙΟΣΙΔΗ</a:t>
            </a:r>
          </a:p>
          <a:p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ΚΑΤΕΡΙΝΑ ΜΟΣΦΙΛΗ</a:t>
            </a:r>
          </a:p>
          <a:p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ΧΡΙΣΤΙΝΑ ΡΑΠΤΗ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D3B4FC-79F4-47D2-9D79-DA876E6AD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0988" y="2022496"/>
            <a:ext cx="4664547" cy="404393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48DA3-FDB7-D247-A505-CE0659DFA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4" r="13799" b="1"/>
          <a:stretch/>
        </p:blipFill>
        <p:spPr>
          <a:xfrm>
            <a:off x="7016376" y="2183362"/>
            <a:ext cx="4357896" cy="3732941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FF9196C-3887-4B80-8671-3CA6705C1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8543" y="5840356"/>
            <a:ext cx="1029435" cy="452147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66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CBA134-9932-4625-92F2-ADE52ACE1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8B28E4E-0110-46E1-92BB-3DB2BAA5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2"/>
            <a:ext cx="6095998" cy="1613646"/>
          </a:xfrm>
          <a:custGeom>
            <a:avLst/>
            <a:gdLst>
              <a:gd name="connsiteX0" fmla="*/ 0 w 7868507"/>
              <a:gd name="connsiteY0" fmla="*/ 0 h 1682351"/>
              <a:gd name="connsiteX1" fmla="*/ 7868507 w 7868507"/>
              <a:gd name="connsiteY1" fmla="*/ 0 h 1682351"/>
              <a:gd name="connsiteX2" fmla="*/ 7865866 w 7868507"/>
              <a:gd name="connsiteY2" fmla="*/ 1824 h 1682351"/>
              <a:gd name="connsiteX3" fmla="*/ 7837561 w 7868507"/>
              <a:gd name="connsiteY3" fmla="*/ 21679 h 1682351"/>
              <a:gd name="connsiteX4" fmla="*/ 7769454 w 7868507"/>
              <a:gd name="connsiteY4" fmla="*/ 43813 h 1682351"/>
              <a:gd name="connsiteX5" fmla="*/ 7695485 w 7868507"/>
              <a:gd name="connsiteY5" fmla="*/ 61050 h 1682351"/>
              <a:gd name="connsiteX6" fmla="*/ 7662356 w 7868507"/>
              <a:gd name="connsiteY6" fmla="*/ 73131 h 1682351"/>
              <a:gd name="connsiteX7" fmla="*/ 7602203 w 7868507"/>
              <a:gd name="connsiteY7" fmla="*/ 99894 h 1682351"/>
              <a:gd name="connsiteX8" fmla="*/ 7533256 w 7868507"/>
              <a:gd name="connsiteY8" fmla="*/ 141638 h 1682351"/>
              <a:gd name="connsiteX9" fmla="*/ 7516926 w 7868507"/>
              <a:gd name="connsiteY9" fmla="*/ 165418 h 1682351"/>
              <a:gd name="connsiteX10" fmla="*/ 7488994 w 7868507"/>
              <a:gd name="connsiteY10" fmla="*/ 178287 h 1682351"/>
              <a:gd name="connsiteX11" fmla="*/ 7478335 w 7868507"/>
              <a:gd name="connsiteY11" fmla="*/ 185700 h 1682351"/>
              <a:gd name="connsiteX12" fmla="*/ 7458526 w 7868507"/>
              <a:gd name="connsiteY12" fmla="*/ 189157 h 1682351"/>
              <a:gd name="connsiteX13" fmla="*/ 7419554 w 7868507"/>
              <a:gd name="connsiteY13" fmla="*/ 192546 h 1682351"/>
              <a:gd name="connsiteX14" fmla="*/ 7347574 w 7868507"/>
              <a:gd name="connsiteY14" fmla="*/ 213028 h 1682351"/>
              <a:gd name="connsiteX15" fmla="*/ 7205646 w 7868507"/>
              <a:gd name="connsiteY15" fmla="*/ 228570 h 1682351"/>
              <a:gd name="connsiteX16" fmla="*/ 7132082 w 7868507"/>
              <a:gd name="connsiteY16" fmla="*/ 240066 h 1682351"/>
              <a:gd name="connsiteX17" fmla="*/ 7026584 w 7868507"/>
              <a:gd name="connsiteY17" fmla="*/ 249305 h 1682351"/>
              <a:gd name="connsiteX18" fmla="*/ 6949796 w 7868507"/>
              <a:gd name="connsiteY18" fmla="*/ 259619 h 1682351"/>
              <a:gd name="connsiteX19" fmla="*/ 6850243 w 7868507"/>
              <a:gd name="connsiteY19" fmla="*/ 278486 h 1682351"/>
              <a:gd name="connsiteX20" fmla="*/ 6848972 w 7868507"/>
              <a:gd name="connsiteY20" fmla="*/ 279419 h 1682351"/>
              <a:gd name="connsiteX21" fmla="*/ 6833720 w 7868507"/>
              <a:gd name="connsiteY21" fmla="*/ 281340 h 1682351"/>
              <a:gd name="connsiteX22" fmla="*/ 6796601 w 7868507"/>
              <a:gd name="connsiteY22" fmla="*/ 279778 h 1682351"/>
              <a:gd name="connsiteX23" fmla="*/ 6793249 w 7868507"/>
              <a:gd name="connsiteY23" fmla="*/ 281365 h 1682351"/>
              <a:gd name="connsiteX24" fmla="*/ 6761214 w 7868507"/>
              <a:gd name="connsiteY24" fmla="*/ 283216 h 1682351"/>
              <a:gd name="connsiteX25" fmla="*/ 6761137 w 7868507"/>
              <a:gd name="connsiteY25" fmla="*/ 284040 h 1682351"/>
              <a:gd name="connsiteX26" fmla="*/ 6753708 w 7868507"/>
              <a:gd name="connsiteY26" fmla="*/ 288053 h 1682351"/>
              <a:gd name="connsiteX27" fmla="*/ 6738673 w 7868507"/>
              <a:gd name="connsiteY27" fmla="*/ 293899 h 1682351"/>
              <a:gd name="connsiteX28" fmla="*/ 6675177 w 7868507"/>
              <a:gd name="connsiteY28" fmla="*/ 319284 h 1682351"/>
              <a:gd name="connsiteX29" fmla="*/ 6668648 w 7868507"/>
              <a:gd name="connsiteY29" fmla="*/ 320128 h 1682351"/>
              <a:gd name="connsiteX30" fmla="*/ 6668596 w 7868507"/>
              <a:gd name="connsiteY30" fmla="*/ 320325 h 1682351"/>
              <a:gd name="connsiteX31" fmla="*/ 6661861 w 7868507"/>
              <a:gd name="connsiteY31" fmla="*/ 321574 h 1682351"/>
              <a:gd name="connsiteX32" fmla="*/ 6644079 w 7868507"/>
              <a:gd name="connsiteY32" fmla="*/ 323301 h 1682351"/>
              <a:gd name="connsiteX33" fmla="*/ 6640227 w 7868507"/>
              <a:gd name="connsiteY33" fmla="*/ 325063 h 1682351"/>
              <a:gd name="connsiteX34" fmla="*/ 6639422 w 7868507"/>
              <a:gd name="connsiteY34" fmla="*/ 327491 h 1682351"/>
              <a:gd name="connsiteX35" fmla="*/ 6617073 w 7868507"/>
              <a:gd name="connsiteY35" fmla="*/ 336554 h 1682351"/>
              <a:gd name="connsiteX36" fmla="*/ 6565938 w 7868507"/>
              <a:gd name="connsiteY36" fmla="*/ 354459 h 1682351"/>
              <a:gd name="connsiteX37" fmla="*/ 6506395 w 7868507"/>
              <a:gd name="connsiteY37" fmla="*/ 372715 h 1682351"/>
              <a:gd name="connsiteX38" fmla="*/ 6366803 w 7868507"/>
              <a:gd name="connsiteY38" fmla="*/ 421832 h 1682351"/>
              <a:gd name="connsiteX39" fmla="*/ 6245343 w 7868507"/>
              <a:gd name="connsiteY39" fmla="*/ 435559 h 1682351"/>
              <a:gd name="connsiteX40" fmla="*/ 6186762 w 7868507"/>
              <a:gd name="connsiteY40" fmla="*/ 449329 h 1682351"/>
              <a:gd name="connsiteX41" fmla="*/ 6151870 w 7868507"/>
              <a:gd name="connsiteY41" fmla="*/ 456667 h 1682351"/>
              <a:gd name="connsiteX42" fmla="*/ 6094791 w 7868507"/>
              <a:gd name="connsiteY42" fmla="*/ 467108 h 1682351"/>
              <a:gd name="connsiteX43" fmla="*/ 6094387 w 7868507"/>
              <a:gd name="connsiteY43" fmla="*/ 469288 h 1682351"/>
              <a:gd name="connsiteX44" fmla="*/ 6088888 w 7868507"/>
              <a:gd name="connsiteY44" fmla="*/ 472662 h 1682351"/>
              <a:gd name="connsiteX45" fmla="*/ 6079322 w 7868507"/>
              <a:gd name="connsiteY45" fmla="*/ 480342 h 1682351"/>
              <a:gd name="connsiteX46" fmla="*/ 6060058 w 7868507"/>
              <a:gd name="connsiteY46" fmla="*/ 490885 h 1682351"/>
              <a:gd name="connsiteX47" fmla="*/ 6059271 w 7868507"/>
              <a:gd name="connsiteY47" fmla="*/ 490563 h 1682351"/>
              <a:gd name="connsiteX48" fmla="*/ 6052214 w 7868507"/>
              <a:gd name="connsiteY48" fmla="*/ 491388 h 1682351"/>
              <a:gd name="connsiteX49" fmla="*/ 6004898 w 7868507"/>
              <a:gd name="connsiteY49" fmla="*/ 494385 h 1682351"/>
              <a:gd name="connsiteX50" fmla="*/ 5987859 w 7868507"/>
              <a:gd name="connsiteY50" fmla="*/ 504838 h 1682351"/>
              <a:gd name="connsiteX51" fmla="*/ 5984113 w 7868507"/>
              <a:gd name="connsiteY51" fmla="*/ 506697 h 1682351"/>
              <a:gd name="connsiteX52" fmla="*/ 5983909 w 7868507"/>
              <a:gd name="connsiteY52" fmla="*/ 506630 h 1682351"/>
              <a:gd name="connsiteX53" fmla="*/ 5979696 w 7868507"/>
              <a:gd name="connsiteY53" fmla="*/ 508387 h 1682351"/>
              <a:gd name="connsiteX54" fmla="*/ 5931986 w 7868507"/>
              <a:gd name="connsiteY54" fmla="*/ 510495 h 1682351"/>
              <a:gd name="connsiteX55" fmla="*/ 5873354 w 7868507"/>
              <a:gd name="connsiteY55" fmla="*/ 520717 h 1682351"/>
              <a:gd name="connsiteX56" fmla="*/ 5843006 w 7868507"/>
              <a:gd name="connsiteY56" fmla="*/ 525739 h 1682351"/>
              <a:gd name="connsiteX57" fmla="*/ 5825737 w 7868507"/>
              <a:gd name="connsiteY57" fmla="*/ 530029 h 1682351"/>
              <a:gd name="connsiteX58" fmla="*/ 5812271 w 7868507"/>
              <a:gd name="connsiteY58" fmla="*/ 536366 h 1682351"/>
              <a:gd name="connsiteX59" fmla="*/ 5683965 w 7868507"/>
              <a:gd name="connsiteY59" fmla="*/ 605660 h 1682351"/>
              <a:gd name="connsiteX60" fmla="*/ 5572324 w 7868507"/>
              <a:gd name="connsiteY60" fmla="*/ 625027 h 1682351"/>
              <a:gd name="connsiteX61" fmla="*/ 5556903 w 7868507"/>
              <a:gd name="connsiteY61" fmla="*/ 628786 h 1682351"/>
              <a:gd name="connsiteX62" fmla="*/ 5553544 w 7868507"/>
              <a:gd name="connsiteY62" fmla="*/ 627847 h 1682351"/>
              <a:gd name="connsiteX63" fmla="*/ 5526889 w 7868507"/>
              <a:gd name="connsiteY63" fmla="*/ 632098 h 1682351"/>
              <a:gd name="connsiteX64" fmla="*/ 5521078 w 7868507"/>
              <a:gd name="connsiteY64" fmla="*/ 637584 h 1682351"/>
              <a:gd name="connsiteX65" fmla="*/ 5512534 w 7868507"/>
              <a:gd name="connsiteY65" fmla="*/ 637267 h 1682351"/>
              <a:gd name="connsiteX66" fmla="*/ 5474353 w 7868507"/>
              <a:gd name="connsiteY66" fmla="*/ 648039 h 1682351"/>
              <a:gd name="connsiteX67" fmla="*/ 5470584 w 7868507"/>
              <a:gd name="connsiteY67" fmla="*/ 648039 h 1682351"/>
              <a:gd name="connsiteX68" fmla="*/ 5467496 w 7868507"/>
              <a:gd name="connsiteY68" fmla="*/ 650003 h 1682351"/>
              <a:gd name="connsiteX69" fmla="*/ 5462885 w 7868507"/>
              <a:gd name="connsiteY69" fmla="*/ 649269 h 1682351"/>
              <a:gd name="connsiteX70" fmla="*/ 5461190 w 7868507"/>
              <a:gd name="connsiteY70" fmla="*/ 650833 h 1682351"/>
              <a:gd name="connsiteX71" fmla="*/ 5438256 w 7868507"/>
              <a:gd name="connsiteY71" fmla="*/ 650162 h 1682351"/>
              <a:gd name="connsiteX72" fmla="*/ 5425515 w 7868507"/>
              <a:gd name="connsiteY72" fmla="*/ 650724 h 1682351"/>
              <a:gd name="connsiteX73" fmla="*/ 5399851 w 7868507"/>
              <a:gd name="connsiteY73" fmla="*/ 648648 h 1682351"/>
              <a:gd name="connsiteX74" fmla="*/ 5395578 w 7868507"/>
              <a:gd name="connsiteY74" fmla="*/ 651245 h 1682351"/>
              <a:gd name="connsiteX75" fmla="*/ 5357693 w 7868507"/>
              <a:gd name="connsiteY75" fmla="*/ 652764 h 1682351"/>
              <a:gd name="connsiteX76" fmla="*/ 5357422 w 7868507"/>
              <a:gd name="connsiteY76" fmla="*/ 654203 h 1682351"/>
              <a:gd name="connsiteX77" fmla="*/ 5347920 w 7868507"/>
              <a:gd name="connsiteY77" fmla="*/ 660769 h 1682351"/>
              <a:gd name="connsiteX78" fmla="*/ 5344829 w 7868507"/>
              <a:gd name="connsiteY78" fmla="*/ 661019 h 1682351"/>
              <a:gd name="connsiteX79" fmla="*/ 5285263 w 7868507"/>
              <a:gd name="connsiteY79" fmla="*/ 671313 h 1682351"/>
              <a:gd name="connsiteX80" fmla="*/ 5264305 w 7868507"/>
              <a:gd name="connsiteY80" fmla="*/ 677803 h 1682351"/>
              <a:gd name="connsiteX81" fmla="*/ 5229182 w 7868507"/>
              <a:gd name="connsiteY81" fmla="*/ 688503 h 1682351"/>
              <a:gd name="connsiteX82" fmla="*/ 5203382 w 7868507"/>
              <a:gd name="connsiteY82" fmla="*/ 703484 h 1682351"/>
              <a:gd name="connsiteX83" fmla="*/ 5173833 w 7868507"/>
              <a:gd name="connsiteY83" fmla="*/ 709660 h 1682351"/>
              <a:gd name="connsiteX84" fmla="*/ 5166382 w 7868507"/>
              <a:gd name="connsiteY84" fmla="*/ 702062 h 1682351"/>
              <a:gd name="connsiteX85" fmla="*/ 5142858 w 7868507"/>
              <a:gd name="connsiteY85" fmla="*/ 702153 h 1682351"/>
              <a:gd name="connsiteX86" fmla="*/ 5134964 w 7868507"/>
              <a:gd name="connsiteY86" fmla="*/ 711602 h 1682351"/>
              <a:gd name="connsiteX87" fmla="*/ 5087368 w 7868507"/>
              <a:gd name="connsiteY87" fmla="*/ 727066 h 1682351"/>
              <a:gd name="connsiteX88" fmla="*/ 5059763 w 7868507"/>
              <a:gd name="connsiteY88" fmla="*/ 733651 h 1682351"/>
              <a:gd name="connsiteX89" fmla="*/ 5023240 w 7868507"/>
              <a:gd name="connsiteY89" fmla="*/ 742299 h 1682351"/>
              <a:gd name="connsiteX90" fmla="*/ 5007406 w 7868507"/>
              <a:gd name="connsiteY90" fmla="*/ 747156 h 1682351"/>
              <a:gd name="connsiteX91" fmla="*/ 4995851 w 7868507"/>
              <a:gd name="connsiteY91" fmla="*/ 746560 h 1682351"/>
              <a:gd name="connsiteX92" fmla="*/ 4983107 w 7868507"/>
              <a:gd name="connsiteY92" fmla="*/ 748274 h 1682351"/>
              <a:gd name="connsiteX93" fmla="*/ 4973068 w 7868507"/>
              <a:gd name="connsiteY93" fmla="*/ 750600 h 1682351"/>
              <a:gd name="connsiteX94" fmla="*/ 4967642 w 7868507"/>
              <a:gd name="connsiteY94" fmla="*/ 756164 h 1682351"/>
              <a:gd name="connsiteX95" fmla="*/ 4958938 w 7868507"/>
              <a:gd name="connsiteY95" fmla="*/ 756308 h 1682351"/>
              <a:gd name="connsiteX96" fmla="*/ 4949594 w 7868507"/>
              <a:gd name="connsiteY96" fmla="*/ 761504 h 1682351"/>
              <a:gd name="connsiteX97" fmla="*/ 4947761 w 7868507"/>
              <a:gd name="connsiteY97" fmla="*/ 759559 h 1682351"/>
              <a:gd name="connsiteX98" fmla="*/ 4939683 w 7868507"/>
              <a:gd name="connsiteY98" fmla="*/ 757589 h 1682351"/>
              <a:gd name="connsiteX99" fmla="*/ 4905733 w 7868507"/>
              <a:gd name="connsiteY99" fmla="*/ 776774 h 1682351"/>
              <a:gd name="connsiteX100" fmla="*/ 4885524 w 7868507"/>
              <a:gd name="connsiteY100" fmla="*/ 784914 h 1682351"/>
              <a:gd name="connsiteX101" fmla="*/ 4884537 w 7868507"/>
              <a:gd name="connsiteY101" fmla="*/ 786309 h 1682351"/>
              <a:gd name="connsiteX102" fmla="*/ 4863207 w 7868507"/>
              <a:gd name="connsiteY102" fmla="*/ 792997 h 1682351"/>
              <a:gd name="connsiteX103" fmla="*/ 4857388 w 7868507"/>
              <a:gd name="connsiteY103" fmla="*/ 798678 h 1682351"/>
              <a:gd name="connsiteX104" fmla="*/ 4816499 w 7868507"/>
              <a:gd name="connsiteY104" fmla="*/ 818246 h 1682351"/>
              <a:gd name="connsiteX105" fmla="*/ 4805033 w 7868507"/>
              <a:gd name="connsiteY105" fmla="*/ 823877 h 1682351"/>
              <a:gd name="connsiteX106" fmla="*/ 4794341 w 7868507"/>
              <a:gd name="connsiteY106" fmla="*/ 824641 h 1682351"/>
              <a:gd name="connsiteX107" fmla="*/ 4791139 w 7868507"/>
              <a:gd name="connsiteY107" fmla="*/ 821265 h 1682351"/>
              <a:gd name="connsiteX108" fmla="*/ 4784697 w 7868507"/>
              <a:gd name="connsiteY108" fmla="*/ 823709 h 1682351"/>
              <a:gd name="connsiteX109" fmla="*/ 4782810 w 7868507"/>
              <a:gd name="connsiteY109" fmla="*/ 823507 h 1682351"/>
              <a:gd name="connsiteX110" fmla="*/ 4772164 w 7868507"/>
              <a:gd name="connsiteY110" fmla="*/ 823203 h 1682351"/>
              <a:gd name="connsiteX111" fmla="*/ 4753756 w 7868507"/>
              <a:gd name="connsiteY111" fmla="*/ 843711 h 1682351"/>
              <a:gd name="connsiteX112" fmla="*/ 4727551 w 7868507"/>
              <a:gd name="connsiteY112" fmla="*/ 851537 h 1682351"/>
              <a:gd name="connsiteX113" fmla="*/ 4631760 w 7868507"/>
              <a:gd name="connsiteY113" fmla="*/ 932126 h 1682351"/>
              <a:gd name="connsiteX114" fmla="*/ 4584082 w 7868507"/>
              <a:gd name="connsiteY114" fmla="*/ 949940 h 1682351"/>
              <a:gd name="connsiteX115" fmla="*/ 4523312 w 7868507"/>
              <a:gd name="connsiteY115" fmla="*/ 974005 h 1682351"/>
              <a:gd name="connsiteX116" fmla="*/ 4463504 w 7868507"/>
              <a:gd name="connsiteY116" fmla="*/ 996548 h 1682351"/>
              <a:gd name="connsiteX117" fmla="*/ 4452680 w 7868507"/>
              <a:gd name="connsiteY117" fmla="*/ 1008042 h 1682351"/>
              <a:gd name="connsiteX118" fmla="*/ 4445284 w 7868507"/>
              <a:gd name="connsiteY118" fmla="*/ 1009976 h 1682351"/>
              <a:gd name="connsiteX119" fmla="*/ 4407084 w 7868507"/>
              <a:gd name="connsiteY119" fmla="*/ 1025274 h 1682351"/>
              <a:gd name="connsiteX120" fmla="*/ 4398766 w 7868507"/>
              <a:gd name="connsiteY120" fmla="*/ 1022420 h 1682351"/>
              <a:gd name="connsiteX121" fmla="*/ 4397057 w 7868507"/>
              <a:gd name="connsiteY121" fmla="*/ 1020283 h 1682351"/>
              <a:gd name="connsiteX122" fmla="*/ 4386552 w 7868507"/>
              <a:gd name="connsiteY122" fmla="*/ 1024409 h 1682351"/>
              <a:gd name="connsiteX123" fmla="*/ 4377324 w 7868507"/>
              <a:gd name="connsiteY123" fmla="*/ 1023587 h 1682351"/>
              <a:gd name="connsiteX124" fmla="*/ 4370923 w 7868507"/>
              <a:gd name="connsiteY124" fmla="*/ 1028513 h 1682351"/>
              <a:gd name="connsiteX125" fmla="*/ 4360023 w 7868507"/>
              <a:gd name="connsiteY125" fmla="*/ 1029711 h 1682351"/>
              <a:gd name="connsiteX126" fmla="*/ 4346335 w 7868507"/>
              <a:gd name="connsiteY126" fmla="*/ 1029999 h 1682351"/>
              <a:gd name="connsiteX127" fmla="*/ 4334175 w 7868507"/>
              <a:gd name="connsiteY127" fmla="*/ 1028124 h 1682351"/>
              <a:gd name="connsiteX128" fmla="*/ 4316842 w 7868507"/>
              <a:gd name="connsiteY128" fmla="*/ 1031192 h 1682351"/>
              <a:gd name="connsiteX129" fmla="*/ 4277163 w 7868507"/>
              <a:gd name="connsiteY129" fmla="*/ 1035732 h 1682351"/>
              <a:gd name="connsiteX130" fmla="*/ 4247171 w 7868507"/>
              <a:gd name="connsiteY130" fmla="*/ 1039212 h 1682351"/>
              <a:gd name="connsiteX131" fmla="*/ 4194968 w 7868507"/>
              <a:gd name="connsiteY131" fmla="*/ 1049296 h 1682351"/>
              <a:gd name="connsiteX132" fmla="*/ 4185496 w 7868507"/>
              <a:gd name="connsiteY132" fmla="*/ 1057811 h 1682351"/>
              <a:gd name="connsiteX133" fmla="*/ 4160588 w 7868507"/>
              <a:gd name="connsiteY133" fmla="*/ 1055289 h 1682351"/>
              <a:gd name="connsiteX134" fmla="*/ 4153601 w 7868507"/>
              <a:gd name="connsiteY134" fmla="*/ 1046911 h 1682351"/>
              <a:gd name="connsiteX135" fmla="*/ 4121597 w 7868507"/>
              <a:gd name="connsiteY135" fmla="*/ 1049768 h 1682351"/>
              <a:gd name="connsiteX136" fmla="*/ 4092519 w 7868507"/>
              <a:gd name="connsiteY136" fmla="*/ 1061793 h 1682351"/>
              <a:gd name="connsiteX137" fmla="*/ 4054082 w 7868507"/>
              <a:gd name="connsiteY137" fmla="*/ 1068526 h 1682351"/>
              <a:gd name="connsiteX138" fmla="*/ 4031133 w 7868507"/>
              <a:gd name="connsiteY138" fmla="*/ 1072650 h 1682351"/>
              <a:gd name="connsiteX139" fmla="*/ 3966873 w 7868507"/>
              <a:gd name="connsiteY139" fmla="*/ 1076267 h 1682351"/>
              <a:gd name="connsiteX140" fmla="*/ 3963573 w 7868507"/>
              <a:gd name="connsiteY140" fmla="*/ 1076172 h 1682351"/>
              <a:gd name="connsiteX141" fmla="*/ 3952740 w 7868507"/>
              <a:gd name="connsiteY141" fmla="*/ 1081643 h 1682351"/>
              <a:gd name="connsiteX142" fmla="*/ 3952284 w 7868507"/>
              <a:gd name="connsiteY142" fmla="*/ 1083043 h 1682351"/>
              <a:gd name="connsiteX143" fmla="*/ 3912008 w 7868507"/>
              <a:gd name="connsiteY143" fmla="*/ 1080346 h 1682351"/>
              <a:gd name="connsiteX144" fmla="*/ 3907178 w 7868507"/>
              <a:gd name="connsiteY144" fmla="*/ 1082452 h 1682351"/>
              <a:gd name="connsiteX145" fmla="*/ 3880262 w 7868507"/>
              <a:gd name="connsiteY145" fmla="*/ 1077541 h 1682351"/>
              <a:gd name="connsiteX146" fmla="*/ 3866711 w 7868507"/>
              <a:gd name="connsiteY146" fmla="*/ 1076684 h 1682351"/>
              <a:gd name="connsiteX147" fmla="*/ 3842517 w 7868507"/>
              <a:gd name="connsiteY147" fmla="*/ 1073470 h 1682351"/>
              <a:gd name="connsiteX148" fmla="*/ 3840538 w 7868507"/>
              <a:gd name="connsiteY148" fmla="*/ 1074837 h 1682351"/>
              <a:gd name="connsiteX149" fmla="*/ 3835745 w 7868507"/>
              <a:gd name="connsiteY149" fmla="*/ 1073596 h 1682351"/>
              <a:gd name="connsiteX150" fmla="*/ 3832245 w 7868507"/>
              <a:gd name="connsiteY150" fmla="*/ 1075205 h 1682351"/>
              <a:gd name="connsiteX151" fmla="*/ 3828256 w 7868507"/>
              <a:gd name="connsiteY151" fmla="*/ 1074786 h 1682351"/>
              <a:gd name="connsiteX152" fmla="*/ 3786574 w 7868507"/>
              <a:gd name="connsiteY152" fmla="*/ 1081253 h 1682351"/>
              <a:gd name="connsiteX153" fmla="*/ 3777568 w 7868507"/>
              <a:gd name="connsiteY153" fmla="*/ 1079989 h 1682351"/>
              <a:gd name="connsiteX154" fmla="*/ 3770769 w 7868507"/>
              <a:gd name="connsiteY154" fmla="*/ 1084796 h 1682351"/>
              <a:gd name="connsiteX155" fmla="*/ 3742056 w 7868507"/>
              <a:gd name="connsiteY155" fmla="*/ 1086062 h 1682351"/>
              <a:gd name="connsiteX156" fmla="*/ 3732135 w 7868507"/>
              <a:gd name="connsiteY156" fmla="*/ 1082300 h 1682351"/>
              <a:gd name="connsiteX157" fmla="*/ 3722961 w 7868507"/>
              <a:gd name="connsiteY157" fmla="*/ 1079602 h 1682351"/>
              <a:gd name="connsiteX158" fmla="*/ 3721773 w 7868507"/>
              <a:gd name="connsiteY158" fmla="*/ 1079610 h 1682351"/>
              <a:gd name="connsiteX159" fmla="*/ 3709837 w 7868507"/>
              <a:gd name="connsiteY159" fmla="*/ 1079694 h 1682351"/>
              <a:gd name="connsiteX160" fmla="*/ 3687629 w 7868507"/>
              <a:gd name="connsiteY160" fmla="*/ 1079849 h 1682351"/>
              <a:gd name="connsiteX161" fmla="*/ 3644574 w 7868507"/>
              <a:gd name="connsiteY161" fmla="*/ 1083439 h 1682351"/>
              <a:gd name="connsiteX162" fmla="*/ 3547156 w 7868507"/>
              <a:gd name="connsiteY162" fmla="*/ 1066356 h 1682351"/>
              <a:gd name="connsiteX163" fmla="*/ 3408831 w 7868507"/>
              <a:gd name="connsiteY163" fmla="*/ 1075438 h 1682351"/>
              <a:gd name="connsiteX164" fmla="*/ 3114039 w 7868507"/>
              <a:gd name="connsiteY164" fmla="*/ 1109327 h 1682351"/>
              <a:gd name="connsiteX165" fmla="*/ 3051319 w 7868507"/>
              <a:gd name="connsiteY165" fmla="*/ 1116688 h 1682351"/>
              <a:gd name="connsiteX166" fmla="*/ 3010058 w 7868507"/>
              <a:gd name="connsiteY166" fmla="*/ 1118821 h 1682351"/>
              <a:gd name="connsiteX167" fmla="*/ 2941155 w 7868507"/>
              <a:gd name="connsiteY167" fmla="*/ 1141827 h 1682351"/>
              <a:gd name="connsiteX168" fmla="*/ 2862733 w 7868507"/>
              <a:gd name="connsiteY168" fmla="*/ 1149849 h 1682351"/>
              <a:gd name="connsiteX169" fmla="*/ 2762853 w 7868507"/>
              <a:gd name="connsiteY169" fmla="*/ 1155888 h 1682351"/>
              <a:gd name="connsiteX170" fmla="*/ 2735957 w 7868507"/>
              <a:gd name="connsiteY170" fmla="*/ 1166296 h 1682351"/>
              <a:gd name="connsiteX171" fmla="*/ 2697453 w 7868507"/>
              <a:gd name="connsiteY171" fmla="*/ 1175920 h 1682351"/>
              <a:gd name="connsiteX172" fmla="*/ 2630587 w 7868507"/>
              <a:gd name="connsiteY172" fmla="*/ 1198561 h 1682351"/>
              <a:gd name="connsiteX173" fmla="*/ 2554087 w 7868507"/>
              <a:gd name="connsiteY173" fmla="*/ 1210615 h 1682351"/>
              <a:gd name="connsiteX174" fmla="*/ 2466063 w 7868507"/>
              <a:gd name="connsiteY174" fmla="*/ 1202949 h 1682351"/>
              <a:gd name="connsiteX175" fmla="*/ 2417946 w 7868507"/>
              <a:gd name="connsiteY175" fmla="*/ 1202719 h 1682351"/>
              <a:gd name="connsiteX176" fmla="*/ 2258819 w 7868507"/>
              <a:gd name="connsiteY176" fmla="*/ 1200304 h 1682351"/>
              <a:gd name="connsiteX177" fmla="*/ 2148771 w 7868507"/>
              <a:gd name="connsiteY177" fmla="*/ 1198564 h 1682351"/>
              <a:gd name="connsiteX178" fmla="*/ 2117137 w 7868507"/>
              <a:gd name="connsiteY178" fmla="*/ 1207800 h 1682351"/>
              <a:gd name="connsiteX179" fmla="*/ 2064067 w 7868507"/>
              <a:gd name="connsiteY179" fmla="*/ 1222897 h 1682351"/>
              <a:gd name="connsiteX180" fmla="*/ 2011154 w 7868507"/>
              <a:gd name="connsiteY180" fmla="*/ 1227589 h 1682351"/>
              <a:gd name="connsiteX181" fmla="*/ 1967562 w 7868507"/>
              <a:gd name="connsiteY181" fmla="*/ 1238053 h 1682351"/>
              <a:gd name="connsiteX182" fmla="*/ 1925305 w 7868507"/>
              <a:gd name="connsiteY182" fmla="*/ 1239652 h 1682351"/>
              <a:gd name="connsiteX183" fmla="*/ 1903633 w 7868507"/>
              <a:gd name="connsiteY183" fmla="*/ 1234971 h 1682351"/>
              <a:gd name="connsiteX184" fmla="*/ 1878608 w 7868507"/>
              <a:gd name="connsiteY184" fmla="*/ 1229903 h 1682351"/>
              <a:gd name="connsiteX185" fmla="*/ 1843617 w 7868507"/>
              <a:gd name="connsiteY185" fmla="*/ 1224887 h 1682351"/>
              <a:gd name="connsiteX186" fmla="*/ 1749265 w 7868507"/>
              <a:gd name="connsiteY186" fmla="*/ 1228560 h 1682351"/>
              <a:gd name="connsiteX187" fmla="*/ 1650050 w 7868507"/>
              <a:gd name="connsiteY187" fmla="*/ 1231064 h 1682351"/>
              <a:gd name="connsiteX188" fmla="*/ 1625906 w 7868507"/>
              <a:gd name="connsiteY188" fmla="*/ 1240466 h 1682351"/>
              <a:gd name="connsiteX189" fmla="*/ 1625638 w 7868507"/>
              <a:gd name="connsiteY189" fmla="*/ 1243542 h 1682351"/>
              <a:gd name="connsiteX190" fmla="*/ 1621994 w 7868507"/>
              <a:gd name="connsiteY190" fmla="*/ 1248302 h 1682351"/>
              <a:gd name="connsiteX191" fmla="*/ 1615654 w 7868507"/>
              <a:gd name="connsiteY191" fmla="*/ 1259137 h 1682351"/>
              <a:gd name="connsiteX192" fmla="*/ 1602888 w 7868507"/>
              <a:gd name="connsiteY192" fmla="*/ 1274010 h 1682351"/>
              <a:gd name="connsiteX193" fmla="*/ 1602366 w 7868507"/>
              <a:gd name="connsiteY193" fmla="*/ 1273557 h 1682351"/>
              <a:gd name="connsiteX194" fmla="*/ 1597689 w 7868507"/>
              <a:gd name="connsiteY194" fmla="*/ 1274721 h 1682351"/>
              <a:gd name="connsiteX195" fmla="*/ 1566332 w 7868507"/>
              <a:gd name="connsiteY195" fmla="*/ 1278948 h 1682351"/>
              <a:gd name="connsiteX196" fmla="*/ 1555040 w 7868507"/>
              <a:gd name="connsiteY196" fmla="*/ 1293696 h 1682351"/>
              <a:gd name="connsiteX197" fmla="*/ 1552558 w 7868507"/>
              <a:gd name="connsiteY197" fmla="*/ 1296317 h 1682351"/>
              <a:gd name="connsiteX198" fmla="*/ 1552423 w 7868507"/>
              <a:gd name="connsiteY198" fmla="*/ 1296224 h 1682351"/>
              <a:gd name="connsiteX199" fmla="*/ 1549631 w 7868507"/>
              <a:gd name="connsiteY199" fmla="*/ 1298702 h 1682351"/>
              <a:gd name="connsiteX200" fmla="*/ 1518013 w 7868507"/>
              <a:gd name="connsiteY200" fmla="*/ 1301677 h 1682351"/>
              <a:gd name="connsiteX201" fmla="*/ 1479156 w 7868507"/>
              <a:gd name="connsiteY201" fmla="*/ 1316098 h 1682351"/>
              <a:gd name="connsiteX202" fmla="*/ 1441079 w 7868507"/>
              <a:gd name="connsiteY202" fmla="*/ 1332684 h 1682351"/>
              <a:gd name="connsiteX203" fmla="*/ 1427483 w 7868507"/>
              <a:gd name="connsiteY203" fmla="*/ 1339810 h 1682351"/>
              <a:gd name="connsiteX204" fmla="*/ 1402408 w 7868507"/>
              <a:gd name="connsiteY204" fmla="*/ 1347572 h 1682351"/>
              <a:gd name="connsiteX205" fmla="*/ 1390401 w 7868507"/>
              <a:gd name="connsiteY205" fmla="*/ 1348064 h 1682351"/>
              <a:gd name="connsiteX206" fmla="*/ 1389965 w 7868507"/>
              <a:gd name="connsiteY206" fmla="*/ 1348612 h 1682351"/>
              <a:gd name="connsiteX207" fmla="*/ 1388601 w 7868507"/>
              <a:gd name="connsiteY207" fmla="*/ 1346953 h 1682351"/>
              <a:gd name="connsiteX208" fmla="*/ 1380844 w 7868507"/>
              <a:gd name="connsiteY208" fmla="*/ 1350384 h 1682351"/>
              <a:gd name="connsiteX209" fmla="*/ 1378861 w 7868507"/>
              <a:gd name="connsiteY209" fmla="*/ 1352221 h 1682351"/>
              <a:gd name="connsiteX210" fmla="*/ 1375758 w 7868507"/>
              <a:gd name="connsiteY210" fmla="*/ 1353731 h 1682351"/>
              <a:gd name="connsiteX211" fmla="*/ 1375650 w 7868507"/>
              <a:gd name="connsiteY211" fmla="*/ 1353592 h 1682351"/>
              <a:gd name="connsiteX212" fmla="*/ 1372804 w 7868507"/>
              <a:gd name="connsiteY212" fmla="*/ 1355351 h 1682351"/>
              <a:gd name="connsiteX213" fmla="*/ 1359249 w 7868507"/>
              <a:gd name="connsiteY213" fmla="*/ 1366189 h 1682351"/>
              <a:gd name="connsiteX214" fmla="*/ 1340780 w 7868507"/>
              <a:gd name="connsiteY214" fmla="*/ 1366894 h 1682351"/>
              <a:gd name="connsiteX215" fmla="*/ 1337816 w 7868507"/>
              <a:gd name="connsiteY215" fmla="*/ 1359128 h 1682351"/>
              <a:gd name="connsiteX216" fmla="*/ 1335560 w 7868507"/>
              <a:gd name="connsiteY216" fmla="*/ 1360910 h 1682351"/>
              <a:gd name="connsiteX217" fmla="*/ 1331292 w 7868507"/>
              <a:gd name="connsiteY217" fmla="*/ 1365723 h 1682351"/>
              <a:gd name="connsiteX218" fmla="*/ 1329826 w 7868507"/>
              <a:gd name="connsiteY218" fmla="*/ 1365581 h 1682351"/>
              <a:gd name="connsiteX219" fmla="*/ 1315524 w 7868507"/>
              <a:gd name="connsiteY219" fmla="*/ 1370869 h 1682351"/>
              <a:gd name="connsiteX220" fmla="*/ 1311310 w 7868507"/>
              <a:gd name="connsiteY220" fmla="*/ 1368878 h 1682351"/>
              <a:gd name="connsiteX221" fmla="*/ 1309448 w 7868507"/>
              <a:gd name="connsiteY221" fmla="*/ 1368851 h 1682351"/>
              <a:gd name="connsiteX222" fmla="*/ 1301298 w 7868507"/>
              <a:gd name="connsiteY222" fmla="*/ 1377498 h 1682351"/>
              <a:gd name="connsiteX223" fmla="*/ 1296925 w 7868507"/>
              <a:gd name="connsiteY223" fmla="*/ 1380996 h 1682351"/>
              <a:gd name="connsiteX224" fmla="*/ 1269267 w 7868507"/>
              <a:gd name="connsiteY224" fmla="*/ 1411589 h 1682351"/>
              <a:gd name="connsiteX225" fmla="*/ 1221707 w 7868507"/>
              <a:gd name="connsiteY225" fmla="*/ 1427353 h 1682351"/>
              <a:gd name="connsiteX226" fmla="*/ 1173283 w 7868507"/>
              <a:gd name="connsiteY226" fmla="*/ 1444522 h 1682351"/>
              <a:gd name="connsiteX227" fmla="*/ 1135382 w 7868507"/>
              <a:gd name="connsiteY227" fmla="*/ 1456933 h 1682351"/>
              <a:gd name="connsiteX228" fmla="*/ 1055416 w 7868507"/>
              <a:gd name="connsiteY228" fmla="*/ 1526389 h 1682351"/>
              <a:gd name="connsiteX229" fmla="*/ 1034752 w 7868507"/>
              <a:gd name="connsiteY229" fmla="*/ 1531257 h 1682351"/>
              <a:gd name="connsiteX230" fmla="*/ 1018956 w 7868507"/>
              <a:gd name="connsiteY230" fmla="*/ 1549595 h 1682351"/>
              <a:gd name="connsiteX231" fmla="*/ 1010858 w 7868507"/>
              <a:gd name="connsiteY231" fmla="*/ 1548110 h 1682351"/>
              <a:gd name="connsiteX232" fmla="*/ 1009435 w 7868507"/>
              <a:gd name="connsiteY232" fmla="*/ 1547700 h 1682351"/>
              <a:gd name="connsiteX233" fmla="*/ 1004312 w 7868507"/>
              <a:gd name="connsiteY233" fmla="*/ 1549413 h 1682351"/>
              <a:gd name="connsiteX234" fmla="*/ 1002155 w 7868507"/>
              <a:gd name="connsiteY234" fmla="*/ 1545703 h 1682351"/>
              <a:gd name="connsiteX235" fmla="*/ 993932 w 7868507"/>
              <a:gd name="connsiteY235" fmla="*/ 1545275 h 1682351"/>
              <a:gd name="connsiteX236" fmla="*/ 984702 w 7868507"/>
              <a:gd name="connsiteY236" fmla="*/ 1549599 h 1682351"/>
              <a:gd name="connsiteX237" fmla="*/ 951832 w 7868507"/>
              <a:gd name="connsiteY237" fmla="*/ 1564506 h 1682351"/>
              <a:gd name="connsiteX238" fmla="*/ 946909 w 7868507"/>
              <a:gd name="connsiteY238" fmla="*/ 1569506 h 1682351"/>
              <a:gd name="connsiteX239" fmla="*/ 930061 w 7868507"/>
              <a:gd name="connsiteY239" fmla="*/ 1573784 h 1682351"/>
              <a:gd name="connsiteX240" fmla="*/ 929189 w 7868507"/>
              <a:gd name="connsiteY240" fmla="*/ 1575061 h 1682351"/>
              <a:gd name="connsiteX241" fmla="*/ 913074 w 7868507"/>
              <a:gd name="connsiteY241" fmla="*/ 1580907 h 1682351"/>
              <a:gd name="connsiteX242" fmla="*/ 885532 w 7868507"/>
              <a:gd name="connsiteY242" fmla="*/ 1596205 h 1682351"/>
              <a:gd name="connsiteX243" fmla="*/ 879535 w 7868507"/>
              <a:gd name="connsiteY243" fmla="*/ 1593350 h 1682351"/>
              <a:gd name="connsiteX244" fmla="*/ 878302 w 7868507"/>
              <a:gd name="connsiteY244" fmla="*/ 1591213 h 1682351"/>
              <a:gd name="connsiteX245" fmla="*/ 870728 w 7868507"/>
              <a:gd name="connsiteY245" fmla="*/ 1595340 h 1682351"/>
              <a:gd name="connsiteX246" fmla="*/ 864075 w 7868507"/>
              <a:gd name="connsiteY246" fmla="*/ 1594517 h 1682351"/>
              <a:gd name="connsiteX247" fmla="*/ 859460 w 7868507"/>
              <a:gd name="connsiteY247" fmla="*/ 1599444 h 1682351"/>
              <a:gd name="connsiteX248" fmla="*/ 851601 w 7868507"/>
              <a:gd name="connsiteY248" fmla="*/ 1600641 h 1682351"/>
              <a:gd name="connsiteX249" fmla="*/ 841730 w 7868507"/>
              <a:gd name="connsiteY249" fmla="*/ 1600929 h 1682351"/>
              <a:gd name="connsiteX250" fmla="*/ 832963 w 7868507"/>
              <a:gd name="connsiteY250" fmla="*/ 1599055 h 1682351"/>
              <a:gd name="connsiteX251" fmla="*/ 820466 w 7868507"/>
              <a:gd name="connsiteY251" fmla="*/ 1602123 h 1682351"/>
              <a:gd name="connsiteX252" fmla="*/ 791859 w 7868507"/>
              <a:gd name="connsiteY252" fmla="*/ 1606663 h 1682351"/>
              <a:gd name="connsiteX253" fmla="*/ 770233 w 7868507"/>
              <a:gd name="connsiteY253" fmla="*/ 1610142 h 1682351"/>
              <a:gd name="connsiteX254" fmla="*/ 732594 w 7868507"/>
              <a:gd name="connsiteY254" fmla="*/ 1620226 h 1682351"/>
              <a:gd name="connsiteX255" fmla="*/ 725765 w 7868507"/>
              <a:gd name="connsiteY255" fmla="*/ 1628741 h 1682351"/>
              <a:gd name="connsiteX256" fmla="*/ 707807 w 7868507"/>
              <a:gd name="connsiteY256" fmla="*/ 1626219 h 1682351"/>
              <a:gd name="connsiteX257" fmla="*/ 702769 w 7868507"/>
              <a:gd name="connsiteY257" fmla="*/ 1617842 h 1682351"/>
              <a:gd name="connsiteX258" fmla="*/ 679694 w 7868507"/>
              <a:gd name="connsiteY258" fmla="*/ 1620699 h 1682351"/>
              <a:gd name="connsiteX259" fmla="*/ 658729 w 7868507"/>
              <a:gd name="connsiteY259" fmla="*/ 1632723 h 1682351"/>
              <a:gd name="connsiteX260" fmla="*/ 631015 w 7868507"/>
              <a:gd name="connsiteY260" fmla="*/ 1639457 h 1682351"/>
              <a:gd name="connsiteX261" fmla="*/ 614469 w 7868507"/>
              <a:gd name="connsiteY261" fmla="*/ 1643580 h 1682351"/>
              <a:gd name="connsiteX262" fmla="*/ 568137 w 7868507"/>
              <a:gd name="connsiteY262" fmla="*/ 1647197 h 1682351"/>
              <a:gd name="connsiteX263" fmla="*/ 565757 w 7868507"/>
              <a:gd name="connsiteY263" fmla="*/ 1647102 h 1682351"/>
              <a:gd name="connsiteX264" fmla="*/ 557947 w 7868507"/>
              <a:gd name="connsiteY264" fmla="*/ 1652573 h 1682351"/>
              <a:gd name="connsiteX265" fmla="*/ 557617 w 7868507"/>
              <a:gd name="connsiteY265" fmla="*/ 1653973 h 1682351"/>
              <a:gd name="connsiteX266" fmla="*/ 528578 w 7868507"/>
              <a:gd name="connsiteY266" fmla="*/ 1651276 h 1682351"/>
              <a:gd name="connsiteX267" fmla="*/ 525096 w 7868507"/>
              <a:gd name="connsiteY267" fmla="*/ 1653383 h 1682351"/>
              <a:gd name="connsiteX268" fmla="*/ 505689 w 7868507"/>
              <a:gd name="connsiteY268" fmla="*/ 1648471 h 1682351"/>
              <a:gd name="connsiteX269" fmla="*/ 495919 w 7868507"/>
              <a:gd name="connsiteY269" fmla="*/ 1647615 h 1682351"/>
              <a:gd name="connsiteX270" fmla="*/ 478476 w 7868507"/>
              <a:gd name="connsiteY270" fmla="*/ 1644401 h 1682351"/>
              <a:gd name="connsiteX271" fmla="*/ 477049 w 7868507"/>
              <a:gd name="connsiteY271" fmla="*/ 1645767 h 1682351"/>
              <a:gd name="connsiteX272" fmla="*/ 473592 w 7868507"/>
              <a:gd name="connsiteY272" fmla="*/ 1644526 h 1682351"/>
              <a:gd name="connsiteX273" fmla="*/ 471069 w 7868507"/>
              <a:gd name="connsiteY273" fmla="*/ 1646136 h 1682351"/>
              <a:gd name="connsiteX274" fmla="*/ 468193 w 7868507"/>
              <a:gd name="connsiteY274" fmla="*/ 1645716 h 1682351"/>
              <a:gd name="connsiteX275" fmla="*/ 438139 w 7868507"/>
              <a:gd name="connsiteY275" fmla="*/ 1652183 h 1682351"/>
              <a:gd name="connsiteX276" fmla="*/ 431647 w 7868507"/>
              <a:gd name="connsiteY276" fmla="*/ 1650919 h 1682351"/>
              <a:gd name="connsiteX277" fmla="*/ 426745 w 7868507"/>
              <a:gd name="connsiteY277" fmla="*/ 1655727 h 1682351"/>
              <a:gd name="connsiteX278" fmla="*/ 406042 w 7868507"/>
              <a:gd name="connsiteY278" fmla="*/ 1656992 h 1682351"/>
              <a:gd name="connsiteX279" fmla="*/ 398889 w 7868507"/>
              <a:gd name="connsiteY279" fmla="*/ 1653230 h 1682351"/>
              <a:gd name="connsiteX280" fmla="*/ 392275 w 7868507"/>
              <a:gd name="connsiteY280" fmla="*/ 1650533 h 1682351"/>
              <a:gd name="connsiteX281" fmla="*/ 391417 w 7868507"/>
              <a:gd name="connsiteY281" fmla="*/ 1650540 h 1682351"/>
              <a:gd name="connsiteX282" fmla="*/ 382811 w 7868507"/>
              <a:gd name="connsiteY282" fmla="*/ 1650624 h 1682351"/>
              <a:gd name="connsiteX283" fmla="*/ 366800 w 7868507"/>
              <a:gd name="connsiteY283" fmla="*/ 1650779 h 1682351"/>
              <a:gd name="connsiteX284" fmla="*/ 335757 w 7868507"/>
              <a:gd name="connsiteY284" fmla="*/ 1654369 h 1682351"/>
              <a:gd name="connsiteX285" fmla="*/ 265518 w 7868507"/>
              <a:gd name="connsiteY285" fmla="*/ 1637286 h 1682351"/>
              <a:gd name="connsiteX286" fmla="*/ 165785 w 7868507"/>
              <a:gd name="connsiteY286" fmla="*/ 1646368 h 1682351"/>
              <a:gd name="connsiteX287" fmla="*/ 5771 w 7868507"/>
              <a:gd name="connsiteY287" fmla="*/ 1682351 h 1682351"/>
              <a:gd name="connsiteX288" fmla="*/ 0 w 7868507"/>
              <a:gd name="connsiteY288" fmla="*/ 1682121 h 1682351"/>
              <a:gd name="connsiteX289" fmla="*/ 0 w 7868507"/>
              <a:gd name="connsiteY289" fmla="*/ 208540 h 1682351"/>
              <a:gd name="connsiteX290" fmla="*/ 1 w 7868507"/>
              <a:gd name="connsiteY290" fmla="*/ 208540 h 168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7868507" h="1682351">
                <a:moveTo>
                  <a:pt x="0" y="0"/>
                </a:moveTo>
                <a:lnTo>
                  <a:pt x="7868507" y="0"/>
                </a:lnTo>
                <a:lnTo>
                  <a:pt x="7865866" y="1824"/>
                </a:lnTo>
                <a:cubicBezTo>
                  <a:pt x="7856431" y="8442"/>
                  <a:pt x="7838680" y="21037"/>
                  <a:pt x="7837561" y="21679"/>
                </a:cubicBezTo>
                <a:cubicBezTo>
                  <a:pt x="7827334" y="28887"/>
                  <a:pt x="7786488" y="47703"/>
                  <a:pt x="7769454" y="43813"/>
                </a:cubicBezTo>
                <a:cubicBezTo>
                  <a:pt x="7776715" y="51976"/>
                  <a:pt x="7698773" y="52885"/>
                  <a:pt x="7695485" y="61050"/>
                </a:cubicBezTo>
                <a:cubicBezTo>
                  <a:pt x="7694124" y="67654"/>
                  <a:pt x="7669858" y="70842"/>
                  <a:pt x="7662356" y="73131"/>
                </a:cubicBezTo>
                <a:cubicBezTo>
                  <a:pt x="7657288" y="79798"/>
                  <a:pt x="7615644" y="67260"/>
                  <a:pt x="7602203" y="99894"/>
                </a:cubicBezTo>
                <a:cubicBezTo>
                  <a:pt x="7564102" y="102340"/>
                  <a:pt x="7563677" y="146948"/>
                  <a:pt x="7533256" y="141638"/>
                </a:cubicBezTo>
                <a:cubicBezTo>
                  <a:pt x="7525393" y="142116"/>
                  <a:pt x="7522481" y="163449"/>
                  <a:pt x="7516926" y="165418"/>
                </a:cubicBezTo>
                <a:lnTo>
                  <a:pt x="7488994" y="178287"/>
                </a:lnTo>
                <a:lnTo>
                  <a:pt x="7478335" y="185700"/>
                </a:lnTo>
                <a:lnTo>
                  <a:pt x="7458526" y="189157"/>
                </a:lnTo>
                <a:cubicBezTo>
                  <a:pt x="7448729" y="190298"/>
                  <a:pt x="7435680" y="189564"/>
                  <a:pt x="7419554" y="192546"/>
                </a:cubicBezTo>
                <a:cubicBezTo>
                  <a:pt x="7391848" y="201320"/>
                  <a:pt x="7364551" y="190112"/>
                  <a:pt x="7347574" y="213028"/>
                </a:cubicBezTo>
                <a:cubicBezTo>
                  <a:pt x="7289734" y="215419"/>
                  <a:pt x="7263297" y="236052"/>
                  <a:pt x="7205646" y="228570"/>
                </a:cubicBezTo>
                <a:cubicBezTo>
                  <a:pt x="7219384" y="234481"/>
                  <a:pt x="7148985" y="225303"/>
                  <a:pt x="7132082" y="240066"/>
                </a:cubicBezTo>
                <a:cubicBezTo>
                  <a:pt x="7098097" y="244851"/>
                  <a:pt x="7078927" y="243254"/>
                  <a:pt x="7026584" y="249305"/>
                </a:cubicBezTo>
                <a:cubicBezTo>
                  <a:pt x="6982005" y="255885"/>
                  <a:pt x="6975045" y="256084"/>
                  <a:pt x="6949796" y="259619"/>
                </a:cubicBezTo>
                <a:lnTo>
                  <a:pt x="6850243" y="278486"/>
                </a:lnTo>
                <a:lnTo>
                  <a:pt x="6848972" y="279419"/>
                </a:lnTo>
                <a:cubicBezTo>
                  <a:pt x="6842431" y="281915"/>
                  <a:pt x="6837674" y="282132"/>
                  <a:pt x="6833720" y="281340"/>
                </a:cubicBezTo>
                <a:lnTo>
                  <a:pt x="6796601" y="279778"/>
                </a:lnTo>
                <a:lnTo>
                  <a:pt x="6793249" y="281365"/>
                </a:lnTo>
                <a:lnTo>
                  <a:pt x="6761214" y="283216"/>
                </a:lnTo>
                <a:cubicBezTo>
                  <a:pt x="6761188" y="283490"/>
                  <a:pt x="6761163" y="283765"/>
                  <a:pt x="6761137" y="284040"/>
                </a:cubicBezTo>
                <a:cubicBezTo>
                  <a:pt x="6760237" y="285931"/>
                  <a:pt x="6758196" y="287407"/>
                  <a:pt x="6753708" y="288053"/>
                </a:cubicBezTo>
                <a:cubicBezTo>
                  <a:pt x="6765963" y="298767"/>
                  <a:pt x="6752991" y="292938"/>
                  <a:pt x="6738673" y="293899"/>
                </a:cubicBezTo>
                <a:cubicBezTo>
                  <a:pt x="6725584" y="299105"/>
                  <a:pt x="6686848" y="314912"/>
                  <a:pt x="6675177" y="319284"/>
                </a:cubicBezTo>
                <a:lnTo>
                  <a:pt x="6668648" y="320128"/>
                </a:lnTo>
                <a:cubicBezTo>
                  <a:pt x="6668631" y="320193"/>
                  <a:pt x="6668614" y="320260"/>
                  <a:pt x="6668596" y="320325"/>
                </a:cubicBezTo>
                <a:cubicBezTo>
                  <a:pt x="6667339" y="320894"/>
                  <a:pt x="6665255" y="321316"/>
                  <a:pt x="6661861" y="321574"/>
                </a:cubicBezTo>
                <a:lnTo>
                  <a:pt x="6644079" y="323301"/>
                </a:lnTo>
                <a:lnTo>
                  <a:pt x="6640227" y="325063"/>
                </a:lnTo>
                <a:lnTo>
                  <a:pt x="6639422" y="327491"/>
                </a:lnTo>
                <a:lnTo>
                  <a:pt x="6617073" y="336554"/>
                </a:lnTo>
                <a:cubicBezTo>
                  <a:pt x="6605813" y="334764"/>
                  <a:pt x="6572341" y="351494"/>
                  <a:pt x="6565938" y="354459"/>
                </a:cubicBezTo>
                <a:lnTo>
                  <a:pt x="6506395" y="372715"/>
                </a:lnTo>
                <a:cubicBezTo>
                  <a:pt x="6446059" y="407226"/>
                  <a:pt x="6413333" y="405459"/>
                  <a:pt x="6366803" y="421832"/>
                </a:cubicBezTo>
                <a:cubicBezTo>
                  <a:pt x="6324390" y="424230"/>
                  <a:pt x="6284368" y="425700"/>
                  <a:pt x="6245343" y="435559"/>
                </a:cubicBezTo>
                <a:cubicBezTo>
                  <a:pt x="6215336" y="440142"/>
                  <a:pt x="6196358" y="442032"/>
                  <a:pt x="6186762" y="449329"/>
                </a:cubicBezTo>
                <a:lnTo>
                  <a:pt x="6151870" y="456667"/>
                </a:lnTo>
                <a:lnTo>
                  <a:pt x="6094791" y="467108"/>
                </a:lnTo>
                <a:cubicBezTo>
                  <a:pt x="6094657" y="467835"/>
                  <a:pt x="6094521" y="468561"/>
                  <a:pt x="6094387" y="469288"/>
                </a:cubicBezTo>
                <a:lnTo>
                  <a:pt x="6088888" y="472662"/>
                </a:lnTo>
                <a:lnTo>
                  <a:pt x="6079322" y="480342"/>
                </a:lnTo>
                <a:lnTo>
                  <a:pt x="6060058" y="490885"/>
                </a:lnTo>
                <a:lnTo>
                  <a:pt x="6059271" y="490563"/>
                </a:lnTo>
                <a:cubicBezTo>
                  <a:pt x="6057130" y="490070"/>
                  <a:pt x="6054850" y="490140"/>
                  <a:pt x="6052214" y="491388"/>
                </a:cubicBezTo>
                <a:cubicBezTo>
                  <a:pt x="6043152" y="492025"/>
                  <a:pt x="6015622" y="492143"/>
                  <a:pt x="6004898" y="494385"/>
                </a:cubicBezTo>
                <a:cubicBezTo>
                  <a:pt x="5999647" y="497933"/>
                  <a:pt x="5993947" y="501457"/>
                  <a:pt x="5987859" y="504838"/>
                </a:cubicBezTo>
                <a:lnTo>
                  <a:pt x="5984113" y="506697"/>
                </a:lnTo>
                <a:lnTo>
                  <a:pt x="5983909" y="506630"/>
                </a:lnTo>
                <a:cubicBezTo>
                  <a:pt x="5982816" y="506817"/>
                  <a:pt x="5981478" y="507345"/>
                  <a:pt x="5979696" y="508387"/>
                </a:cubicBezTo>
                <a:lnTo>
                  <a:pt x="5931986" y="510495"/>
                </a:lnTo>
                <a:cubicBezTo>
                  <a:pt x="5909485" y="515471"/>
                  <a:pt x="5891640" y="509415"/>
                  <a:pt x="5873354" y="520717"/>
                </a:cubicBezTo>
                <a:cubicBezTo>
                  <a:pt x="5862814" y="523027"/>
                  <a:pt x="5852640" y="524240"/>
                  <a:pt x="5843006" y="525739"/>
                </a:cubicBezTo>
                <a:lnTo>
                  <a:pt x="5825737" y="530029"/>
                </a:lnTo>
                <a:lnTo>
                  <a:pt x="5812271" y="536366"/>
                </a:lnTo>
                <a:cubicBezTo>
                  <a:pt x="5756812" y="585055"/>
                  <a:pt x="5726733" y="582561"/>
                  <a:pt x="5683965" y="605660"/>
                </a:cubicBezTo>
                <a:cubicBezTo>
                  <a:pt x="5644981" y="609044"/>
                  <a:pt x="5608194" y="611118"/>
                  <a:pt x="5572324" y="625027"/>
                </a:cubicBezTo>
                <a:lnTo>
                  <a:pt x="5556903" y="628786"/>
                </a:lnTo>
                <a:lnTo>
                  <a:pt x="5553544" y="627847"/>
                </a:lnTo>
                <a:lnTo>
                  <a:pt x="5526889" y="632098"/>
                </a:lnTo>
                <a:lnTo>
                  <a:pt x="5521078" y="637584"/>
                </a:lnTo>
                <a:lnTo>
                  <a:pt x="5512534" y="637267"/>
                </a:lnTo>
                <a:cubicBezTo>
                  <a:pt x="5504747" y="639009"/>
                  <a:pt x="5481345" y="646244"/>
                  <a:pt x="5474353" y="648039"/>
                </a:cubicBezTo>
                <a:lnTo>
                  <a:pt x="5470584" y="648039"/>
                </a:lnTo>
                <a:lnTo>
                  <a:pt x="5467496" y="650003"/>
                </a:lnTo>
                <a:lnTo>
                  <a:pt x="5462885" y="649269"/>
                </a:lnTo>
                <a:lnTo>
                  <a:pt x="5461190" y="650833"/>
                </a:lnTo>
                <a:lnTo>
                  <a:pt x="5438256" y="650162"/>
                </a:lnTo>
                <a:lnTo>
                  <a:pt x="5425515" y="650724"/>
                </a:lnTo>
                <a:lnTo>
                  <a:pt x="5399851" y="648648"/>
                </a:lnTo>
                <a:lnTo>
                  <a:pt x="5395578" y="651245"/>
                </a:lnTo>
                <a:lnTo>
                  <a:pt x="5357693" y="652764"/>
                </a:lnTo>
                <a:cubicBezTo>
                  <a:pt x="5357603" y="653244"/>
                  <a:pt x="5357512" y="653723"/>
                  <a:pt x="5357422" y="654203"/>
                </a:cubicBezTo>
                <a:lnTo>
                  <a:pt x="5347920" y="660769"/>
                </a:lnTo>
                <a:lnTo>
                  <a:pt x="5344829" y="661019"/>
                </a:lnTo>
                <a:cubicBezTo>
                  <a:pt x="5307153" y="665059"/>
                  <a:pt x="5332651" y="677514"/>
                  <a:pt x="5285263" y="671313"/>
                </a:cubicBezTo>
                <a:cubicBezTo>
                  <a:pt x="5280405" y="677746"/>
                  <a:pt x="5274454" y="678943"/>
                  <a:pt x="5264305" y="677803"/>
                </a:cubicBezTo>
                <a:cubicBezTo>
                  <a:pt x="5246014" y="680189"/>
                  <a:pt x="5247969" y="694161"/>
                  <a:pt x="5229182" y="688503"/>
                </a:cubicBezTo>
                <a:cubicBezTo>
                  <a:pt x="5232786" y="695611"/>
                  <a:pt x="5194630" y="696876"/>
                  <a:pt x="5203382" y="703484"/>
                </a:cubicBezTo>
                <a:cubicBezTo>
                  <a:pt x="5191747" y="712293"/>
                  <a:pt x="5185418" y="701775"/>
                  <a:pt x="5173833" y="709660"/>
                </a:cubicBezTo>
                <a:cubicBezTo>
                  <a:pt x="5160556" y="713156"/>
                  <a:pt x="5181164" y="700314"/>
                  <a:pt x="5166382" y="702062"/>
                </a:cubicBezTo>
                <a:cubicBezTo>
                  <a:pt x="5152981" y="704685"/>
                  <a:pt x="5149341" y="697471"/>
                  <a:pt x="5142858" y="702153"/>
                </a:cubicBezTo>
                <a:cubicBezTo>
                  <a:pt x="5140697" y="703712"/>
                  <a:pt x="5138223" y="706594"/>
                  <a:pt x="5134964" y="711602"/>
                </a:cubicBezTo>
                <a:cubicBezTo>
                  <a:pt x="5116062" y="710281"/>
                  <a:pt x="5112766" y="718879"/>
                  <a:pt x="5087368" y="727066"/>
                </a:cubicBezTo>
                <a:cubicBezTo>
                  <a:pt x="5076462" y="724359"/>
                  <a:pt x="5067967" y="727957"/>
                  <a:pt x="5059763" y="733651"/>
                </a:cubicBezTo>
                <a:cubicBezTo>
                  <a:pt x="5047285" y="735133"/>
                  <a:pt x="5035444" y="738447"/>
                  <a:pt x="5023240" y="742299"/>
                </a:cubicBezTo>
                <a:lnTo>
                  <a:pt x="5007406" y="747156"/>
                </a:lnTo>
                <a:lnTo>
                  <a:pt x="4995851" y="746560"/>
                </a:lnTo>
                <a:cubicBezTo>
                  <a:pt x="4991224" y="747463"/>
                  <a:pt x="4986919" y="747840"/>
                  <a:pt x="4983107" y="748274"/>
                </a:cubicBezTo>
                <a:lnTo>
                  <a:pt x="4973068" y="750600"/>
                </a:lnTo>
                <a:lnTo>
                  <a:pt x="4967642" y="756164"/>
                </a:lnTo>
                <a:lnTo>
                  <a:pt x="4958938" y="756308"/>
                </a:lnTo>
                <a:lnTo>
                  <a:pt x="4949594" y="761504"/>
                </a:lnTo>
                <a:lnTo>
                  <a:pt x="4947761" y="759559"/>
                </a:lnTo>
                <a:lnTo>
                  <a:pt x="4939683" y="757589"/>
                </a:lnTo>
                <a:lnTo>
                  <a:pt x="4905733" y="776774"/>
                </a:lnTo>
                <a:cubicBezTo>
                  <a:pt x="4896707" y="781329"/>
                  <a:pt x="4889057" y="783325"/>
                  <a:pt x="4885524" y="784914"/>
                </a:cubicBezTo>
                <a:lnTo>
                  <a:pt x="4884537" y="786309"/>
                </a:lnTo>
                <a:lnTo>
                  <a:pt x="4863207" y="792997"/>
                </a:lnTo>
                <a:lnTo>
                  <a:pt x="4857388" y="798678"/>
                </a:lnTo>
                <a:cubicBezTo>
                  <a:pt x="4843193" y="806581"/>
                  <a:pt x="4824167" y="805577"/>
                  <a:pt x="4816499" y="818246"/>
                </a:cubicBezTo>
                <a:cubicBezTo>
                  <a:pt x="4812647" y="821244"/>
                  <a:pt x="4808821" y="822962"/>
                  <a:pt x="4805033" y="823877"/>
                </a:cubicBezTo>
                <a:lnTo>
                  <a:pt x="4794341" y="824641"/>
                </a:lnTo>
                <a:lnTo>
                  <a:pt x="4791139" y="821265"/>
                </a:lnTo>
                <a:lnTo>
                  <a:pt x="4784697" y="823709"/>
                </a:lnTo>
                <a:lnTo>
                  <a:pt x="4782810" y="823507"/>
                </a:lnTo>
                <a:cubicBezTo>
                  <a:pt x="4779205" y="823102"/>
                  <a:pt x="4775651" y="822843"/>
                  <a:pt x="4772164" y="823203"/>
                </a:cubicBezTo>
                <a:cubicBezTo>
                  <a:pt x="4777656" y="842476"/>
                  <a:pt x="4743396" y="829438"/>
                  <a:pt x="4753756" y="843711"/>
                </a:cubicBezTo>
                <a:cubicBezTo>
                  <a:pt x="4735544" y="849041"/>
                  <a:pt x="4750178" y="861228"/>
                  <a:pt x="4727551" y="851537"/>
                </a:cubicBezTo>
                <a:cubicBezTo>
                  <a:pt x="4699946" y="874427"/>
                  <a:pt x="4652821" y="902023"/>
                  <a:pt x="4631760" y="932126"/>
                </a:cubicBezTo>
                <a:cubicBezTo>
                  <a:pt x="4606537" y="943038"/>
                  <a:pt x="4602512" y="938987"/>
                  <a:pt x="4584082" y="949940"/>
                </a:cubicBezTo>
                <a:cubicBezTo>
                  <a:pt x="4584818" y="973908"/>
                  <a:pt x="4539784" y="951314"/>
                  <a:pt x="4523312" y="974005"/>
                </a:cubicBezTo>
                <a:lnTo>
                  <a:pt x="4463504" y="996548"/>
                </a:lnTo>
                <a:lnTo>
                  <a:pt x="4452680" y="1008042"/>
                </a:lnTo>
                <a:lnTo>
                  <a:pt x="4445284" y="1009976"/>
                </a:lnTo>
                <a:lnTo>
                  <a:pt x="4407084" y="1025274"/>
                </a:lnTo>
                <a:lnTo>
                  <a:pt x="4398766" y="1022420"/>
                </a:lnTo>
                <a:lnTo>
                  <a:pt x="4397057" y="1020283"/>
                </a:lnTo>
                <a:lnTo>
                  <a:pt x="4386552" y="1024409"/>
                </a:lnTo>
                <a:lnTo>
                  <a:pt x="4377324" y="1023587"/>
                </a:lnTo>
                <a:lnTo>
                  <a:pt x="4370923" y="1028513"/>
                </a:lnTo>
                <a:lnTo>
                  <a:pt x="4360023" y="1029711"/>
                </a:lnTo>
                <a:cubicBezTo>
                  <a:pt x="4355937" y="1029719"/>
                  <a:pt x="4351336" y="1029614"/>
                  <a:pt x="4346335" y="1029999"/>
                </a:cubicBezTo>
                <a:lnTo>
                  <a:pt x="4334175" y="1028124"/>
                </a:lnTo>
                <a:lnTo>
                  <a:pt x="4316842" y="1031192"/>
                </a:lnTo>
                <a:cubicBezTo>
                  <a:pt x="4303471" y="1033665"/>
                  <a:pt x="4290547" y="1035645"/>
                  <a:pt x="4277163" y="1035732"/>
                </a:cubicBezTo>
                <a:cubicBezTo>
                  <a:pt x="4267809" y="1040481"/>
                  <a:pt x="4258392" y="1043112"/>
                  <a:pt x="4247171" y="1039212"/>
                </a:cubicBezTo>
                <a:cubicBezTo>
                  <a:pt x="4219321" y="1044529"/>
                  <a:pt x="4214817" y="1052707"/>
                  <a:pt x="4194968" y="1049296"/>
                </a:cubicBezTo>
                <a:cubicBezTo>
                  <a:pt x="4190926" y="1053911"/>
                  <a:pt x="4187967" y="1056500"/>
                  <a:pt x="4185496" y="1057811"/>
                </a:cubicBezTo>
                <a:cubicBezTo>
                  <a:pt x="4178081" y="1061743"/>
                  <a:pt x="4175081" y="1054170"/>
                  <a:pt x="4160588" y="1055289"/>
                </a:cubicBezTo>
                <a:cubicBezTo>
                  <a:pt x="4144737" y="1055386"/>
                  <a:pt x="4168066" y="1044910"/>
                  <a:pt x="4153601" y="1046911"/>
                </a:cubicBezTo>
                <a:cubicBezTo>
                  <a:pt x="4140408" y="1053461"/>
                  <a:pt x="4134952" y="1042305"/>
                  <a:pt x="4121597" y="1049768"/>
                </a:cubicBezTo>
                <a:cubicBezTo>
                  <a:pt x="4130078" y="1057306"/>
                  <a:pt x="4089547" y="1054328"/>
                  <a:pt x="4092519" y="1061793"/>
                </a:cubicBezTo>
                <a:cubicBezTo>
                  <a:pt x="4073305" y="1054083"/>
                  <a:pt x="4073723" y="1068186"/>
                  <a:pt x="4054082" y="1068526"/>
                </a:cubicBezTo>
                <a:cubicBezTo>
                  <a:pt x="4043475" y="1066267"/>
                  <a:pt x="4037035" y="1066795"/>
                  <a:pt x="4031133" y="1072650"/>
                </a:cubicBezTo>
                <a:cubicBezTo>
                  <a:pt x="3981712" y="1061225"/>
                  <a:pt x="4007226" y="1076435"/>
                  <a:pt x="3966873" y="1076267"/>
                </a:cubicBezTo>
                <a:lnTo>
                  <a:pt x="3963573" y="1076172"/>
                </a:lnTo>
                <a:lnTo>
                  <a:pt x="3952740" y="1081643"/>
                </a:lnTo>
                <a:cubicBezTo>
                  <a:pt x="3952588" y="1082109"/>
                  <a:pt x="3952435" y="1082575"/>
                  <a:pt x="3952284" y="1083043"/>
                </a:cubicBezTo>
                <a:lnTo>
                  <a:pt x="3912008" y="1080346"/>
                </a:lnTo>
                <a:lnTo>
                  <a:pt x="3907178" y="1082452"/>
                </a:lnTo>
                <a:lnTo>
                  <a:pt x="3880262" y="1077541"/>
                </a:lnTo>
                <a:lnTo>
                  <a:pt x="3866711" y="1076684"/>
                </a:lnTo>
                <a:lnTo>
                  <a:pt x="3842517" y="1073470"/>
                </a:lnTo>
                <a:lnTo>
                  <a:pt x="3840538" y="1074837"/>
                </a:lnTo>
                <a:lnTo>
                  <a:pt x="3835745" y="1073596"/>
                </a:lnTo>
                <a:lnTo>
                  <a:pt x="3832245" y="1075205"/>
                </a:lnTo>
                <a:lnTo>
                  <a:pt x="3828256" y="1074786"/>
                </a:lnTo>
                <a:cubicBezTo>
                  <a:pt x="3820644" y="1075794"/>
                  <a:pt x="3795021" y="1080386"/>
                  <a:pt x="3786574" y="1081253"/>
                </a:cubicBezTo>
                <a:lnTo>
                  <a:pt x="3777568" y="1079989"/>
                </a:lnTo>
                <a:lnTo>
                  <a:pt x="3770769" y="1084796"/>
                </a:lnTo>
                <a:lnTo>
                  <a:pt x="3742056" y="1086062"/>
                </a:lnTo>
                <a:lnTo>
                  <a:pt x="3732135" y="1082300"/>
                </a:lnTo>
                <a:lnTo>
                  <a:pt x="3722961" y="1079602"/>
                </a:lnTo>
                <a:lnTo>
                  <a:pt x="3721773" y="1079610"/>
                </a:lnTo>
                <a:lnTo>
                  <a:pt x="3709837" y="1079694"/>
                </a:lnTo>
                <a:lnTo>
                  <a:pt x="3687629" y="1079849"/>
                </a:lnTo>
                <a:cubicBezTo>
                  <a:pt x="3673456" y="1080105"/>
                  <a:pt x="3659080" y="1080912"/>
                  <a:pt x="3644574" y="1083439"/>
                </a:cubicBezTo>
                <a:cubicBezTo>
                  <a:pt x="3589095" y="1070946"/>
                  <a:pt x="3593887" y="1069803"/>
                  <a:pt x="3547156" y="1066356"/>
                </a:cubicBezTo>
                <a:cubicBezTo>
                  <a:pt x="3524419" y="1052844"/>
                  <a:pt x="3435948" y="1076852"/>
                  <a:pt x="3408831" y="1075438"/>
                </a:cubicBezTo>
                <a:cubicBezTo>
                  <a:pt x="3341934" y="1084022"/>
                  <a:pt x="3199862" y="1123979"/>
                  <a:pt x="3114039" y="1109327"/>
                </a:cubicBezTo>
                <a:cubicBezTo>
                  <a:pt x="3092859" y="1111484"/>
                  <a:pt x="3063890" y="1116528"/>
                  <a:pt x="3051319" y="1116688"/>
                </a:cubicBezTo>
                <a:lnTo>
                  <a:pt x="3010058" y="1118821"/>
                </a:lnTo>
                <a:lnTo>
                  <a:pt x="2941155" y="1141827"/>
                </a:lnTo>
                <a:cubicBezTo>
                  <a:pt x="2906040" y="1127149"/>
                  <a:pt x="2906331" y="1144134"/>
                  <a:pt x="2862733" y="1149849"/>
                </a:cubicBezTo>
                <a:cubicBezTo>
                  <a:pt x="2846732" y="1145242"/>
                  <a:pt x="2772044" y="1145386"/>
                  <a:pt x="2762853" y="1155888"/>
                </a:cubicBezTo>
                <a:cubicBezTo>
                  <a:pt x="2752600" y="1158438"/>
                  <a:pt x="2740554" y="1155224"/>
                  <a:pt x="2735957" y="1166296"/>
                </a:cubicBezTo>
                <a:cubicBezTo>
                  <a:pt x="2728293" y="1179691"/>
                  <a:pt x="2692123" y="1160594"/>
                  <a:pt x="2697453" y="1175920"/>
                </a:cubicBezTo>
                <a:cubicBezTo>
                  <a:pt x="2671775" y="1162864"/>
                  <a:pt x="2651911" y="1191050"/>
                  <a:pt x="2630587" y="1198561"/>
                </a:cubicBezTo>
                <a:cubicBezTo>
                  <a:pt x="2610325" y="1198229"/>
                  <a:pt x="2600793" y="1205603"/>
                  <a:pt x="2554087" y="1210615"/>
                </a:cubicBezTo>
                <a:cubicBezTo>
                  <a:pt x="2531792" y="1195398"/>
                  <a:pt x="2507411" y="1222739"/>
                  <a:pt x="2466063" y="1202949"/>
                </a:cubicBezTo>
                <a:cubicBezTo>
                  <a:pt x="2464801" y="1205165"/>
                  <a:pt x="2452486" y="1203160"/>
                  <a:pt x="2417946" y="1202719"/>
                </a:cubicBezTo>
                <a:cubicBezTo>
                  <a:pt x="2383405" y="1202277"/>
                  <a:pt x="2310873" y="1202063"/>
                  <a:pt x="2258819" y="1200304"/>
                </a:cubicBezTo>
                <a:cubicBezTo>
                  <a:pt x="2199732" y="1200698"/>
                  <a:pt x="2226373" y="1222055"/>
                  <a:pt x="2148771" y="1198564"/>
                </a:cubicBezTo>
                <a:cubicBezTo>
                  <a:pt x="2142871" y="1211179"/>
                  <a:pt x="2133698" y="1212428"/>
                  <a:pt x="2117137" y="1207800"/>
                </a:cubicBezTo>
                <a:cubicBezTo>
                  <a:pt x="2088573" y="1208890"/>
                  <a:pt x="2095766" y="1239016"/>
                  <a:pt x="2064067" y="1222897"/>
                </a:cubicBezTo>
                <a:cubicBezTo>
                  <a:pt x="2043442" y="1230104"/>
                  <a:pt x="2024354" y="1222318"/>
                  <a:pt x="2011154" y="1227589"/>
                </a:cubicBezTo>
                <a:lnTo>
                  <a:pt x="1967562" y="1238053"/>
                </a:lnTo>
                <a:cubicBezTo>
                  <a:pt x="1943445" y="1241153"/>
                  <a:pt x="1936681" y="1218694"/>
                  <a:pt x="1925305" y="1239652"/>
                </a:cubicBezTo>
                <a:lnTo>
                  <a:pt x="1903633" y="1234971"/>
                </a:lnTo>
                <a:lnTo>
                  <a:pt x="1878608" y="1229903"/>
                </a:lnTo>
                <a:cubicBezTo>
                  <a:pt x="1865432" y="1226444"/>
                  <a:pt x="1871623" y="1230353"/>
                  <a:pt x="1843617" y="1224887"/>
                </a:cubicBezTo>
                <a:cubicBezTo>
                  <a:pt x="1825673" y="1239930"/>
                  <a:pt x="1796410" y="1228866"/>
                  <a:pt x="1749265" y="1228560"/>
                </a:cubicBezTo>
                <a:lnTo>
                  <a:pt x="1650050" y="1231064"/>
                </a:lnTo>
                <a:lnTo>
                  <a:pt x="1625906" y="1240466"/>
                </a:lnTo>
                <a:cubicBezTo>
                  <a:pt x="1625817" y="1241492"/>
                  <a:pt x="1625727" y="1242517"/>
                  <a:pt x="1625638" y="1243542"/>
                </a:cubicBezTo>
                <a:lnTo>
                  <a:pt x="1621994" y="1248302"/>
                </a:lnTo>
                <a:lnTo>
                  <a:pt x="1615654" y="1259137"/>
                </a:lnTo>
                <a:lnTo>
                  <a:pt x="1602888" y="1274010"/>
                </a:lnTo>
                <a:lnTo>
                  <a:pt x="1602366" y="1273557"/>
                </a:lnTo>
                <a:cubicBezTo>
                  <a:pt x="1600947" y="1272861"/>
                  <a:pt x="1599436" y="1272961"/>
                  <a:pt x="1597689" y="1274721"/>
                </a:cubicBezTo>
                <a:cubicBezTo>
                  <a:pt x="1591684" y="1275620"/>
                  <a:pt x="1573440" y="1275786"/>
                  <a:pt x="1566332" y="1278948"/>
                </a:cubicBezTo>
                <a:cubicBezTo>
                  <a:pt x="1562852" y="1283954"/>
                  <a:pt x="1559075" y="1288927"/>
                  <a:pt x="1555040" y="1293696"/>
                </a:cubicBezTo>
                <a:lnTo>
                  <a:pt x="1552558" y="1296317"/>
                </a:lnTo>
                <a:lnTo>
                  <a:pt x="1552423" y="1296224"/>
                </a:lnTo>
                <a:cubicBezTo>
                  <a:pt x="1551698" y="1296488"/>
                  <a:pt x="1550811" y="1297233"/>
                  <a:pt x="1549631" y="1298702"/>
                </a:cubicBezTo>
                <a:lnTo>
                  <a:pt x="1518013" y="1301677"/>
                </a:lnTo>
                <a:cubicBezTo>
                  <a:pt x="1503101" y="1308697"/>
                  <a:pt x="1491274" y="1300153"/>
                  <a:pt x="1479156" y="1316098"/>
                </a:cubicBezTo>
                <a:cubicBezTo>
                  <a:pt x="1465186" y="1322615"/>
                  <a:pt x="1452185" y="1322947"/>
                  <a:pt x="1441079" y="1332684"/>
                </a:cubicBezTo>
                <a:cubicBezTo>
                  <a:pt x="1435555" y="1330684"/>
                  <a:pt x="1430746" y="1331145"/>
                  <a:pt x="1427483" y="1339810"/>
                </a:cubicBezTo>
                <a:cubicBezTo>
                  <a:pt x="1414128" y="1344023"/>
                  <a:pt x="1409403" y="1336269"/>
                  <a:pt x="1402408" y="1347572"/>
                </a:cubicBezTo>
                <a:cubicBezTo>
                  <a:pt x="1392551" y="1336117"/>
                  <a:pt x="1393098" y="1342070"/>
                  <a:pt x="1390401" y="1348064"/>
                </a:cubicBezTo>
                <a:lnTo>
                  <a:pt x="1389965" y="1348612"/>
                </a:lnTo>
                <a:lnTo>
                  <a:pt x="1388601" y="1346953"/>
                </a:lnTo>
                <a:lnTo>
                  <a:pt x="1380844" y="1350384"/>
                </a:lnTo>
                <a:lnTo>
                  <a:pt x="1378861" y="1352221"/>
                </a:lnTo>
                <a:cubicBezTo>
                  <a:pt x="1377460" y="1353281"/>
                  <a:pt x="1376483" y="1353720"/>
                  <a:pt x="1375758" y="1353731"/>
                </a:cubicBezTo>
                <a:lnTo>
                  <a:pt x="1375650" y="1353592"/>
                </a:lnTo>
                <a:lnTo>
                  <a:pt x="1372804" y="1355351"/>
                </a:lnTo>
                <a:cubicBezTo>
                  <a:pt x="1368066" y="1358724"/>
                  <a:pt x="1363523" y="1362386"/>
                  <a:pt x="1359249" y="1366189"/>
                </a:cubicBezTo>
                <a:cubicBezTo>
                  <a:pt x="1355111" y="1360199"/>
                  <a:pt x="1345759" y="1369902"/>
                  <a:pt x="1340780" y="1366894"/>
                </a:cubicBezTo>
                <a:lnTo>
                  <a:pt x="1337816" y="1359128"/>
                </a:lnTo>
                <a:lnTo>
                  <a:pt x="1335560" y="1360910"/>
                </a:lnTo>
                <a:lnTo>
                  <a:pt x="1331292" y="1365723"/>
                </a:lnTo>
                <a:cubicBezTo>
                  <a:pt x="1330626" y="1366376"/>
                  <a:pt x="1330143" y="1366473"/>
                  <a:pt x="1329826" y="1365581"/>
                </a:cubicBezTo>
                <a:cubicBezTo>
                  <a:pt x="1327198" y="1366438"/>
                  <a:pt x="1318609" y="1370320"/>
                  <a:pt x="1315524" y="1370869"/>
                </a:cubicBezTo>
                <a:lnTo>
                  <a:pt x="1311310" y="1368878"/>
                </a:lnTo>
                <a:lnTo>
                  <a:pt x="1309448" y="1368851"/>
                </a:lnTo>
                <a:lnTo>
                  <a:pt x="1301298" y="1377498"/>
                </a:lnTo>
                <a:lnTo>
                  <a:pt x="1296925" y="1380996"/>
                </a:lnTo>
                <a:lnTo>
                  <a:pt x="1269267" y="1411589"/>
                </a:lnTo>
                <a:lnTo>
                  <a:pt x="1221707" y="1427353"/>
                </a:lnTo>
                <a:cubicBezTo>
                  <a:pt x="1207203" y="1448075"/>
                  <a:pt x="1174765" y="1420621"/>
                  <a:pt x="1173283" y="1444522"/>
                </a:cubicBezTo>
                <a:cubicBezTo>
                  <a:pt x="1158285" y="1453361"/>
                  <a:pt x="1155560" y="1448889"/>
                  <a:pt x="1135382" y="1456933"/>
                </a:cubicBezTo>
                <a:cubicBezTo>
                  <a:pt x="1116745" y="1484511"/>
                  <a:pt x="1078431" y="1506705"/>
                  <a:pt x="1055416" y="1526389"/>
                </a:cubicBezTo>
                <a:cubicBezTo>
                  <a:pt x="1038974" y="1514246"/>
                  <a:pt x="1049103" y="1527982"/>
                  <a:pt x="1034752" y="1531257"/>
                </a:cubicBezTo>
                <a:cubicBezTo>
                  <a:pt x="1041441" y="1546591"/>
                  <a:pt x="1016408" y="1529831"/>
                  <a:pt x="1018956" y="1549595"/>
                </a:cubicBezTo>
                <a:cubicBezTo>
                  <a:pt x="1016264" y="1549565"/>
                  <a:pt x="1013575" y="1548913"/>
                  <a:pt x="1010858" y="1548110"/>
                </a:cubicBezTo>
                <a:lnTo>
                  <a:pt x="1009435" y="1547700"/>
                </a:lnTo>
                <a:lnTo>
                  <a:pt x="1004312" y="1549413"/>
                </a:lnTo>
                <a:lnTo>
                  <a:pt x="1002155" y="1545703"/>
                </a:lnTo>
                <a:lnTo>
                  <a:pt x="993932" y="1545275"/>
                </a:lnTo>
                <a:cubicBezTo>
                  <a:pt x="990963" y="1545764"/>
                  <a:pt x="987897" y="1547047"/>
                  <a:pt x="984702" y="1549599"/>
                </a:cubicBezTo>
                <a:cubicBezTo>
                  <a:pt x="977771" y="1561338"/>
                  <a:pt x="963339" y="1558228"/>
                  <a:pt x="951832" y="1564506"/>
                </a:cubicBezTo>
                <a:lnTo>
                  <a:pt x="946909" y="1569506"/>
                </a:lnTo>
                <a:lnTo>
                  <a:pt x="930061" y="1573784"/>
                </a:lnTo>
                <a:lnTo>
                  <a:pt x="929189" y="1575061"/>
                </a:lnTo>
                <a:cubicBezTo>
                  <a:pt x="926358" y="1576248"/>
                  <a:pt x="920350" y="1577383"/>
                  <a:pt x="913074" y="1580907"/>
                </a:cubicBezTo>
                <a:lnTo>
                  <a:pt x="885532" y="1596205"/>
                </a:lnTo>
                <a:lnTo>
                  <a:pt x="879535" y="1593350"/>
                </a:lnTo>
                <a:lnTo>
                  <a:pt x="878302" y="1591213"/>
                </a:lnTo>
                <a:lnTo>
                  <a:pt x="870728" y="1595340"/>
                </a:lnTo>
                <a:lnTo>
                  <a:pt x="864075" y="1594517"/>
                </a:lnTo>
                <a:lnTo>
                  <a:pt x="859460" y="1599444"/>
                </a:lnTo>
                <a:lnTo>
                  <a:pt x="851601" y="1600641"/>
                </a:lnTo>
                <a:cubicBezTo>
                  <a:pt x="848654" y="1600649"/>
                  <a:pt x="845337" y="1600545"/>
                  <a:pt x="841730" y="1600929"/>
                </a:cubicBezTo>
                <a:lnTo>
                  <a:pt x="832963" y="1599055"/>
                </a:lnTo>
                <a:lnTo>
                  <a:pt x="820466" y="1602123"/>
                </a:lnTo>
                <a:cubicBezTo>
                  <a:pt x="810825" y="1604596"/>
                  <a:pt x="801507" y="1606575"/>
                  <a:pt x="791859" y="1606663"/>
                </a:cubicBezTo>
                <a:cubicBezTo>
                  <a:pt x="785113" y="1611411"/>
                  <a:pt x="778324" y="1614043"/>
                  <a:pt x="770233" y="1610142"/>
                </a:cubicBezTo>
                <a:cubicBezTo>
                  <a:pt x="750154" y="1615459"/>
                  <a:pt x="746906" y="1623638"/>
                  <a:pt x="732594" y="1620226"/>
                </a:cubicBezTo>
                <a:cubicBezTo>
                  <a:pt x="729681" y="1624842"/>
                  <a:pt x="727547" y="1627431"/>
                  <a:pt x="725765" y="1628741"/>
                </a:cubicBezTo>
                <a:cubicBezTo>
                  <a:pt x="720419" y="1632674"/>
                  <a:pt x="718256" y="1625100"/>
                  <a:pt x="707807" y="1626219"/>
                </a:cubicBezTo>
                <a:cubicBezTo>
                  <a:pt x="696378" y="1626316"/>
                  <a:pt x="713198" y="1615841"/>
                  <a:pt x="702769" y="1617842"/>
                </a:cubicBezTo>
                <a:cubicBezTo>
                  <a:pt x="693256" y="1624391"/>
                  <a:pt x="689323" y="1613235"/>
                  <a:pt x="679694" y="1620699"/>
                </a:cubicBezTo>
                <a:cubicBezTo>
                  <a:pt x="685809" y="1628237"/>
                  <a:pt x="656585" y="1625258"/>
                  <a:pt x="658729" y="1632723"/>
                </a:cubicBezTo>
                <a:cubicBezTo>
                  <a:pt x="644875" y="1625014"/>
                  <a:pt x="645176" y="1639116"/>
                  <a:pt x="631015" y="1639457"/>
                </a:cubicBezTo>
                <a:cubicBezTo>
                  <a:pt x="623368" y="1637197"/>
                  <a:pt x="618725" y="1637726"/>
                  <a:pt x="614469" y="1643580"/>
                </a:cubicBezTo>
                <a:cubicBezTo>
                  <a:pt x="578836" y="1632156"/>
                  <a:pt x="597232" y="1647365"/>
                  <a:pt x="568137" y="1647197"/>
                </a:cubicBezTo>
                <a:lnTo>
                  <a:pt x="565757" y="1647102"/>
                </a:lnTo>
                <a:lnTo>
                  <a:pt x="557947" y="1652573"/>
                </a:lnTo>
                <a:cubicBezTo>
                  <a:pt x="557837" y="1653040"/>
                  <a:pt x="557727" y="1653506"/>
                  <a:pt x="557617" y="1653973"/>
                </a:cubicBezTo>
                <a:lnTo>
                  <a:pt x="528578" y="1651276"/>
                </a:lnTo>
                <a:lnTo>
                  <a:pt x="525096" y="1653383"/>
                </a:lnTo>
                <a:lnTo>
                  <a:pt x="505689" y="1648471"/>
                </a:lnTo>
                <a:lnTo>
                  <a:pt x="495919" y="1647615"/>
                </a:lnTo>
                <a:lnTo>
                  <a:pt x="478476" y="1644401"/>
                </a:lnTo>
                <a:lnTo>
                  <a:pt x="477049" y="1645767"/>
                </a:lnTo>
                <a:lnTo>
                  <a:pt x="473592" y="1644526"/>
                </a:lnTo>
                <a:lnTo>
                  <a:pt x="471069" y="1646136"/>
                </a:lnTo>
                <a:lnTo>
                  <a:pt x="468193" y="1645716"/>
                </a:lnTo>
                <a:cubicBezTo>
                  <a:pt x="462704" y="1646724"/>
                  <a:pt x="444230" y="1651316"/>
                  <a:pt x="438139" y="1652183"/>
                </a:cubicBezTo>
                <a:lnTo>
                  <a:pt x="431647" y="1650919"/>
                </a:lnTo>
                <a:lnTo>
                  <a:pt x="426745" y="1655727"/>
                </a:lnTo>
                <a:lnTo>
                  <a:pt x="406042" y="1656992"/>
                </a:lnTo>
                <a:lnTo>
                  <a:pt x="398889" y="1653230"/>
                </a:lnTo>
                <a:lnTo>
                  <a:pt x="392275" y="1650533"/>
                </a:lnTo>
                <a:lnTo>
                  <a:pt x="391417" y="1650540"/>
                </a:lnTo>
                <a:lnTo>
                  <a:pt x="382811" y="1650624"/>
                </a:lnTo>
                <a:lnTo>
                  <a:pt x="366800" y="1650779"/>
                </a:lnTo>
                <a:cubicBezTo>
                  <a:pt x="356581" y="1651035"/>
                  <a:pt x="346216" y="1651842"/>
                  <a:pt x="335757" y="1654369"/>
                </a:cubicBezTo>
                <a:cubicBezTo>
                  <a:pt x="295757" y="1641876"/>
                  <a:pt x="299211" y="1640734"/>
                  <a:pt x="265518" y="1637286"/>
                </a:cubicBezTo>
                <a:cubicBezTo>
                  <a:pt x="249125" y="1623774"/>
                  <a:pt x="185336" y="1647782"/>
                  <a:pt x="165785" y="1646368"/>
                </a:cubicBezTo>
                <a:cubicBezTo>
                  <a:pt x="129610" y="1652806"/>
                  <a:pt x="62947" y="1676892"/>
                  <a:pt x="5771" y="1682351"/>
                </a:cubicBezTo>
                <a:lnTo>
                  <a:pt x="0" y="1682121"/>
                </a:lnTo>
                <a:lnTo>
                  <a:pt x="0" y="208540"/>
                </a:lnTo>
                <a:lnTo>
                  <a:pt x="1" y="20854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40FC5-FAF7-C143-AE07-31A735EC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326" y="231305"/>
            <a:ext cx="6449672" cy="1415940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ΦΩΤΟΓΡΑΦΙΕΣ ΚΑΤΑ ΤΗ ΔΙΑΡΚΕΙΑ ΤΗΣ ΗΧΟΓΡΑΦΗΣΗΣ</a:t>
            </a:r>
            <a:endParaRPr lang="x-none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3313B7-3007-48A7-BE97-9A74C1121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3" y="792481"/>
            <a:ext cx="4067694" cy="531020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FD46A31-BFB8-4D6E-8A49-A2DC0DEDA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6507" y="5869654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picture containing person, indoor, group, people&#10;&#10;Description automatically generated">
            <a:extLst>
              <a:ext uri="{FF2B5EF4-FFF2-40B4-BE49-F238E27FC236}">
                <a16:creationId xmlns:a16="http://schemas.microsoft.com/office/drawing/2014/main" id="{F27E778C-6AAD-1245-AE3D-F7C1E06CD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0644" y="1604534"/>
            <a:ext cx="4781464" cy="4781464"/>
          </a:xfrm>
        </p:spPr>
      </p:pic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5AC8875-1607-5C46-A8BF-F9144591A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9" y="756693"/>
            <a:ext cx="5654617" cy="565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10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99460C7-0298-CC4A-9A9B-D5DCC8325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7" r="5966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itting at a desk&#10;&#10;Description automatically generated">
            <a:extLst>
              <a:ext uri="{FF2B5EF4-FFF2-40B4-BE49-F238E27FC236}">
                <a16:creationId xmlns:a16="http://schemas.microsoft.com/office/drawing/2014/main" id="{80AD6A70-420F-A341-9FDF-189A5DEA6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1" r="2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23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9C934611-280E-A847-A8BC-7D6A8D468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" r="7837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8" y="643466"/>
            <a:ext cx="3133725" cy="5571067"/>
          </a:xfrm>
        </p:spPr>
      </p:pic>
    </p:spTree>
    <p:extLst>
      <p:ext uri="{BB962C8B-B14F-4D97-AF65-F5344CB8AC3E}">
        <p14:creationId xmlns:p14="http://schemas.microsoft.com/office/powerpoint/2010/main" val="67401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γγραφές">
            <a:extLst>
              <a:ext uri="{FF2B5EF4-FFF2-40B4-BE49-F238E27FC236}">
                <a16:creationId xmlns:a16="http://schemas.microsoft.com/office/drawing/2014/main" id="{EB376A01-94FD-FB4E-AC8F-0033D7DF7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353" cy="31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65C9D-22E1-2641-A7A8-776744926B9F}"/>
              </a:ext>
            </a:extLst>
          </p:cNvPr>
          <p:cNvSpPr txBox="1"/>
          <p:nvPr/>
        </p:nvSpPr>
        <p:spPr>
          <a:xfrm>
            <a:off x="212993" y="3175612"/>
            <a:ext cx="11766013" cy="336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Το </a:t>
            </a:r>
            <a:r>
              <a:rPr lang="el-GR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ΠΑΙΔΑΓΩΓΙΚΟ ΙΝΣΤΙΤΟΥΤΟ </a:t>
            </a:r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υλοποίησε, μαζί με τους εταίρους του στο </a:t>
            </a:r>
            <a:r>
              <a:rPr lang="el-GR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Ευρωπαϊκό Έργο </a:t>
            </a:r>
            <a:r>
              <a:rPr lang="en-US" sz="2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NEStOR</a:t>
            </a: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(Network European School Radio), </a:t>
            </a:r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τη </a:t>
            </a:r>
            <a:r>
              <a:rPr lang="el-GR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διαδικτυακ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ή</a:t>
            </a:r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l-GR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πλατφορμα</a:t>
            </a:r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  <a:hlinkClick r:id="rId3"/>
              </a:rPr>
              <a:t>http://europeanschoolradio.eu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,</a:t>
            </a:r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 με στόχο τη δημιουργία ενός </a:t>
            </a:r>
            <a:r>
              <a:rPr lang="el-GR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Μαθητικού Διαδικτυακού Ραδιοφώνου </a:t>
            </a:r>
            <a:r>
              <a:rPr lang="el-GR" sz="2400" dirty="0">
                <a:latin typeface="Cavolini" panose="03000502040302020204" pitchFamily="66" charset="0"/>
                <a:cs typeface="Cavolini" panose="03000502040302020204" pitchFamily="66" charset="0"/>
              </a:rPr>
              <a:t>που να αποτελεί ένα ευέλικτο, πολύγλωσσο, σύγχρονο και ελκυστικό εκπαιδευτικό εργαλείο για τα σχολεία.  </a:t>
            </a:r>
            <a:endParaRPr lang="x-none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05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text, person, indoor, curtain&#10;&#10;Description automatically generated">
            <a:extLst>
              <a:ext uri="{FF2B5EF4-FFF2-40B4-BE49-F238E27FC236}">
                <a16:creationId xmlns:a16="http://schemas.microsoft.com/office/drawing/2014/main" id="{966D2176-DB2B-D746-B491-ECAD6B1D4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37" r="1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group of people sitting at a table with papers on it&#10;&#10;Description automatically generated with low confidence">
            <a:extLst>
              <a:ext uri="{FF2B5EF4-FFF2-40B4-BE49-F238E27FC236}">
                <a16:creationId xmlns:a16="http://schemas.microsoft.com/office/drawing/2014/main" id="{F369CFB3-045D-7E46-81FB-9FD1AE5B5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139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7" name="Freeform: Shape 19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608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group of boy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4D54DD9-54D7-C54D-B788-F47E36C11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" r="13870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child standing in front of a pool&#10;&#10;Description automatically generated with medium confidence">
            <a:extLst>
              <a:ext uri="{FF2B5EF4-FFF2-40B4-BE49-F238E27FC236}">
                <a16:creationId xmlns:a16="http://schemas.microsoft.com/office/drawing/2014/main" id="{1DFCC8C7-C796-074B-B960-5D57182DE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" r="2" b="45727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17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57C9C9F-AA78-D846-A8F4-4C960E8B6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" r="32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177756"/>
            <a:ext cx="3657649" cy="6502488"/>
          </a:xfrm>
        </p:spPr>
      </p:pic>
      <p:pic>
        <p:nvPicPr>
          <p:cNvPr id="8" name="Picture 7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B9D2C332-6D71-B443-B779-8A8FDBEE8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79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8612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5363488C-3E90-B046-AF11-9F79E5AF0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3" b="1943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33AC2E-1A74-F444-98DB-1C0E468B7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6" b="21207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47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group of girl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F9403A7-2268-8D46-86AA-4B64C8681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1" r="1" b="3241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5085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AA89F-EA48-6D48-8577-F149605C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84" y="4772484"/>
            <a:ext cx="6716578" cy="9920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3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Και τα αδερφάκια της εκπομπής μας!!!</a:t>
            </a:r>
          </a:p>
        </p:txBody>
      </p:sp>
      <p:pic>
        <p:nvPicPr>
          <p:cNvPr id="5" name="Content Placeholder 4" descr="A picture containing person, sky, outdoor, ground&#10;&#10;Description automatically generated">
            <a:extLst>
              <a:ext uri="{FF2B5EF4-FFF2-40B4-BE49-F238E27FC236}">
                <a16:creationId xmlns:a16="http://schemas.microsoft.com/office/drawing/2014/main" id="{DBDC0F73-9BFA-764A-BCEC-CD0B744DA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17" b="33202"/>
          <a:stretch/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13" name="Picture 12" descr="A picture containing person, outdoor, sky, ground&#10;&#10;Description automatically generated">
            <a:extLst>
              <a:ext uri="{FF2B5EF4-FFF2-40B4-BE49-F238E27FC236}">
                <a16:creationId xmlns:a16="http://schemas.microsoft.com/office/drawing/2014/main" id="{516A27C5-423F-3F4F-A3BE-FA3113027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4" b="28956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7808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person, outdoor, standing&#10;&#10;Description automatically generated">
            <a:extLst>
              <a:ext uri="{FF2B5EF4-FFF2-40B4-BE49-F238E27FC236}">
                <a16:creationId xmlns:a16="http://schemas.microsoft.com/office/drawing/2014/main" id="{B1360F7E-5EAA-1241-9CCE-A35500C19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435"/>
          <a:stretch/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11" name="Picture 10" descr="A picture containing person, sky, outdoor, ground&#10;&#10;Description automatically generated">
            <a:extLst>
              <a:ext uri="{FF2B5EF4-FFF2-40B4-BE49-F238E27FC236}">
                <a16:creationId xmlns:a16="http://schemas.microsoft.com/office/drawing/2014/main" id="{52E4C294-BA0F-B848-AF78-70975D758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9715"/>
          <a:stretch/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3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D49F40-71E2-4C7B-95F3-B43F80D6E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" y="73573"/>
            <a:ext cx="6747641" cy="67844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l-GR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ΣΥΝΤΟΝΙΣΤΕΙΤΕ ΜΑΖΙ ΜΑΣ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ΣΤΟ </a:t>
            </a:r>
            <a:r>
              <a:rPr lang="en-US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European School Radio </a:t>
            </a:r>
            <a:endParaRPr lang="el-GR" sz="23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στη διεύθυνση </a:t>
            </a:r>
            <a:r>
              <a:rPr lang="en-US" sz="2300" b="1" dirty="0">
                <a:solidFill>
                  <a:srgbClr val="0563C1"/>
                </a:solidFill>
                <a:latin typeface="Cavolini" panose="03000502040302020204" pitchFamily="66" charset="0"/>
                <a:cs typeface="Cavolini" panose="0300050204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sz="2300" b="1" dirty="0" err="1">
                <a:solidFill>
                  <a:srgbClr val="0563C1"/>
                </a:solidFill>
                <a:latin typeface="Cavolini" panose="03000502040302020204" pitchFamily="66" charset="0"/>
                <a:cs typeface="Cavolini" panose="0300050204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europeanschoolradio</a:t>
            </a:r>
            <a:r>
              <a:rPr lang="en-US" sz="2300" b="1" u="sng" dirty="0" err="1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.e</a:t>
            </a:r>
            <a:r>
              <a:rPr lang="en-US" sz="2300" b="1" u="sng" dirty="0" err="1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</a:t>
            </a:r>
            <a:r>
              <a:rPr lang="en-US" sz="23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/el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l-GR" sz="23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ΤΟ ΣΑΒΒΑΤΟ 26/6/2021 </a:t>
            </a:r>
            <a:br>
              <a:rPr lang="el-GR" sz="23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l-GR" sz="23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Η ΩΡΑ 12</a:t>
            </a:r>
            <a:r>
              <a:rPr lang="en-US" sz="23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:00</a:t>
            </a:r>
            <a:r>
              <a:rPr lang="el-GR" sz="23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ΤΟ ΜΕΣΗΜΕΡΙ</a:t>
            </a:r>
            <a:endParaRPr lang="en-US" sz="23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ΓΙΑ ΝΑ ΑΚΟΥΣΕΤΕ ΤΗΝ ΕΚΠΟΜΠΗ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23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«ΠΑΙΧΝΙΔΟΤΡΑΓΟΥΔΑ ΤΟΥ ΚΟΣΜΟΥ»!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l-GR" sz="23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ΑΠΟ ΤΟΥΣ ΜΑΘΗΤΕΣ ΚΑΙ ΜΑΘΗΤΡΙΕΣ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ΤΟΥ ΔΗΜΟΤΙΚΟΥ ΣΧΟΛΕΙΟΥ ΑΓΙΟΥ ΙΩΑΝΝΗ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2300" b="1" dirty="0">
                <a:latin typeface="Cavolini" panose="03000502040302020204" pitchFamily="66" charset="0"/>
                <a:cs typeface="Cavolini" panose="03000502040302020204" pitchFamily="66" charset="0"/>
              </a:rPr>
              <a:t>ΑΠΟ ΤΗ ΛΑΡΝΑΚΑ ΤΗΣ ΚΥΠΡΟΥ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l-GR" sz="20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US" sz="2000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CE115B2-2AF3-AF43-A3B9-62AD2CCD4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5" r="3" b="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3336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B6C2C-DBA2-7E40-AA15-604E83CE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9" y="365125"/>
            <a:ext cx="11281719" cy="1325563"/>
          </a:xfrm>
        </p:spPr>
        <p:txBody>
          <a:bodyPr/>
          <a:lstStyle/>
          <a:p>
            <a:pPr algn="r"/>
            <a:r>
              <a:rPr lang="x-none" b="1" dirty="0">
                <a:latin typeface="Cavolini" panose="03000502040302020204" pitchFamily="66" charset="0"/>
                <a:cs typeface="Cavolini" panose="03000502040302020204" pitchFamily="66" charset="0"/>
              </a:rPr>
              <a:t>Έ</a:t>
            </a:r>
            <a:r>
              <a:rPr lang="el-GR" b="1" dirty="0" err="1">
                <a:latin typeface="Cavolini" panose="03000502040302020204" pitchFamily="66" charset="0"/>
                <a:cs typeface="Cavolini" panose="03000502040302020204" pitchFamily="66" charset="0"/>
              </a:rPr>
              <a:t>πεται</a:t>
            </a:r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 και συνέχεια </a:t>
            </a:r>
            <a:b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με τη νέα σχολική χρονιά….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4A431-7D3D-CC44-8619-7A0F1D1A0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x-none" dirty="0">
                <a:latin typeface="Cavolini" panose="03000502040302020204" pitchFamily="66" charset="0"/>
                <a:cs typeface="Cavolini" panose="03000502040302020204" pitchFamily="66" charset="0"/>
              </a:rPr>
              <a:t>Έ</a:t>
            </a:r>
            <a:r>
              <a:rPr lang="el-GR" dirty="0" err="1">
                <a:latin typeface="Cavolini" panose="03000502040302020204" pitchFamily="66" charset="0"/>
                <a:cs typeface="Cavolini" panose="03000502040302020204" pitchFamily="66" charset="0"/>
              </a:rPr>
              <a:t>χουμε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ήδη ηχογραφήσει ακόμα 13 </a:t>
            </a:r>
            <a:r>
              <a:rPr lang="el-GR" dirty="0" err="1">
                <a:latin typeface="Cavolini" panose="03000502040302020204" pitchFamily="66" charset="0"/>
                <a:cs typeface="Cavolini" panose="03000502040302020204" pitchFamily="66" charset="0"/>
              </a:rPr>
              <a:t>παιχνιδοτράγουδα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από διάφορες χώρες και άλλα </a:t>
            </a:r>
            <a:r>
              <a:rPr lang="el-GR" dirty="0" err="1">
                <a:latin typeface="Cavolini" panose="03000502040302020204" pitchFamily="66" charset="0"/>
                <a:cs typeface="Cavolini" panose="03000502040302020204" pitchFamily="66" charset="0"/>
              </a:rPr>
              <a:t>λαχνίσματα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  <a:p>
            <a:pPr marL="0" indent="0">
              <a:buNone/>
            </a:pPr>
            <a:endParaRPr lang="el-GR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l-GR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l-GR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l-GR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l-GR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l-GR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r">
              <a:buNone/>
            </a:pP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…τα οποία αναζητούν τον χρόνο τους </a:t>
            </a:r>
          </a:p>
          <a:p>
            <a:pPr marL="0" indent="0" algn="r">
              <a:buNone/>
            </a:pP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σε ΝΕΕΣ ΕΚΠΟΜΠΕΣ!</a:t>
            </a:r>
            <a:endParaRPr lang="x-none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36371-9406-9042-9678-98931A5E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87" y="3056238"/>
            <a:ext cx="2286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21635-FFF8-B343-B12F-C7C7F6BA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63" y="3056238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2" name="Rectangle 8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0F25A-DE79-1749-9F6A-E6041778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5" y="315077"/>
            <a:ext cx="4670097" cy="1956841"/>
          </a:xfrm>
        </p:spPr>
        <p:txBody>
          <a:bodyPr anchor="b">
            <a:normAutofit/>
          </a:bodyPr>
          <a:lstStyle/>
          <a:p>
            <a:pPr algn="ctr"/>
            <a:r>
              <a:rPr lang="el-GR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Το δαχτυλίδι</a:t>
            </a:r>
            <a:endParaRPr lang="x-none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18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B7818202-15A7-D54A-8AA1-EC85E9E47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r="1664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247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AF92-4FED-7744-8B4D-B9289C92B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173"/>
            <a:ext cx="3360145" cy="2173363"/>
          </a:xfrm>
        </p:spPr>
        <p:txBody>
          <a:bodyPr anchor="ctr">
            <a:normAutofit/>
          </a:bodyPr>
          <a:lstStyle/>
          <a:p>
            <a:pPr algn="ctr"/>
            <a:r>
              <a:rPr lang="el-GR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Τι προσφέρει</a:t>
            </a:r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l-GR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το πρόγραμμα</a:t>
            </a:r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:</a:t>
            </a:r>
            <a:endParaRPr lang="x-none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2" descr="Εγγραφές">
            <a:extLst>
              <a:ext uri="{FF2B5EF4-FFF2-40B4-BE49-F238E27FC236}">
                <a16:creationId xmlns:a16="http://schemas.microsoft.com/office/drawing/2014/main" id="{EC7BD76F-9CD9-444F-80B4-A72723DED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2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0C0E7-FF3E-C64A-ACCF-2A2553325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331" y="3710614"/>
            <a:ext cx="8582139" cy="3147376"/>
          </a:xfrm>
        </p:spPr>
        <p:txBody>
          <a:bodyPr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l-GR" sz="1700" dirty="0">
                <a:latin typeface="Cavolini" panose="03000502040302020204" pitchFamily="66" charset="0"/>
                <a:cs typeface="Cavolini" panose="03000502040302020204" pitchFamily="66" charset="0"/>
              </a:rPr>
              <a:t>Το διαδικτυακό ραδιόφωνο προωθεί καινοτόμες προσεγγίσεις μάθησης και παρέχει τη δυνατότητα για ανάπτυξη </a:t>
            </a:r>
            <a:r>
              <a:rPr lang="el-GR" sz="1700" b="1" dirty="0">
                <a:latin typeface="Cavolini" panose="03000502040302020204" pitchFamily="66" charset="0"/>
                <a:cs typeface="Cavolini" panose="03000502040302020204" pitchFamily="66" charset="0"/>
              </a:rPr>
              <a:t>πολλαπλών δεξιοτήτων. </a:t>
            </a:r>
          </a:p>
          <a:p>
            <a:pPr algn="just">
              <a:lnSpc>
                <a:spcPct val="150000"/>
              </a:lnSpc>
            </a:pPr>
            <a:r>
              <a:rPr lang="el-GR" sz="1700" dirty="0">
                <a:latin typeface="Cavolini" panose="03000502040302020204" pitchFamily="66" charset="0"/>
                <a:cs typeface="Cavolini" panose="03000502040302020204" pitchFamily="66" charset="0"/>
              </a:rPr>
              <a:t>Δημιουργεί ένα πλαίσιο συνεργασίας και αμφίδρομης επικοινωνίας ανάμεσα στην εκπαιδευτική κοινότητα, προσφέροντας ευκαιρίες για αλληλεπίδραση. </a:t>
            </a:r>
          </a:p>
          <a:p>
            <a:pPr algn="just">
              <a:lnSpc>
                <a:spcPct val="150000"/>
              </a:lnSpc>
            </a:pPr>
            <a:r>
              <a:rPr lang="el-GR" sz="1700" dirty="0">
                <a:latin typeface="Cavolini" panose="03000502040302020204" pitchFamily="66" charset="0"/>
                <a:cs typeface="Cavolini" panose="03000502040302020204" pitchFamily="66" charset="0"/>
              </a:rPr>
              <a:t>Μαθητές, μαθήτριες και εκπαιδευτικοί μπορούν να βιώσουν το σχολείο ως έναν συμμετοχικό χώρο έκφρασης και δημιουργικότητας.</a:t>
            </a:r>
            <a:endParaRPr lang="x-none" sz="17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569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5749-0102-2F46-BCF0-7FD1B1C90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2473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Ένα λεπτό κρεμμύδι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194" name="Picture 2" descr="Τα ξεχασμένα παιχνίδια 8">
            <a:extLst>
              <a:ext uri="{FF2B5EF4-FFF2-40B4-BE49-F238E27FC236}">
                <a16:creationId xmlns:a16="http://schemas.microsoft.com/office/drawing/2014/main" id="{CBA4EE9A-0BA0-334A-BADD-804F8D8E37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51665"/>
          <a:stretch/>
        </p:blipFill>
        <p:spPr bwMode="auto">
          <a:xfrm>
            <a:off x="492658" y="1975946"/>
            <a:ext cx="11206683" cy="43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24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9F60-F182-DE48-935D-4A909A358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575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Δεν περνάς κυρά Μαρία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218" name="Picture 2" descr="Τα ξεχασμένα παιχνίδια 4">
            <a:extLst>
              <a:ext uri="{FF2B5EF4-FFF2-40B4-BE49-F238E27FC236}">
                <a16:creationId xmlns:a16="http://schemas.microsoft.com/office/drawing/2014/main" id="{0751001A-8520-DB40-82DE-8C3832416D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t="48701" r="11561" b="4790"/>
          <a:stretch/>
        </p:blipFill>
        <p:spPr bwMode="auto">
          <a:xfrm>
            <a:off x="662208" y="1734206"/>
            <a:ext cx="10757948" cy="46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211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F3BFD-9843-B149-BD10-DA8894B9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pPr algn="ctr"/>
            <a:r>
              <a:rPr lang="el-GR" sz="3700" b="1" dirty="0">
                <a:latin typeface="Cavolini" panose="03000502040302020204" pitchFamily="66" charset="0"/>
                <a:cs typeface="Cavolini" panose="03000502040302020204" pitchFamily="66" charset="0"/>
              </a:rPr>
              <a:t>Γύρω γύρω όλοι</a:t>
            </a:r>
            <a:br>
              <a:rPr lang="el-GR" sz="37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x-none" sz="37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0C2AE2D-70DF-F849-8887-5710CAEE2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2" b="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19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8F1F4-189A-3F40-B567-135B593C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l-GR" sz="3700" b="1" dirty="0">
                <a:latin typeface="Cavolini" panose="03000502040302020204" pitchFamily="66" charset="0"/>
                <a:cs typeface="Cavolini" panose="03000502040302020204" pitchFamily="66" charset="0"/>
              </a:rPr>
              <a:t>Λύκε λύκε </a:t>
            </a:r>
            <a:r>
              <a:rPr lang="el-GR" sz="37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είσ</a:t>
            </a:r>
            <a:r>
              <a:rPr lang="el-GR" sz="3700" b="1" dirty="0">
                <a:latin typeface="Cavolini" panose="03000502040302020204" pitchFamily="66" charset="0"/>
                <a:cs typeface="Cavolini" panose="03000502040302020204" pitchFamily="66" charset="0"/>
              </a:rPr>
              <a:t>’ εδώ</a:t>
            </a:r>
            <a:r>
              <a:rPr lang="en-US" sz="3700" b="1" dirty="0">
                <a:latin typeface="Cavolini" panose="03000502040302020204" pitchFamily="66" charset="0"/>
                <a:cs typeface="Cavolini" panose="03000502040302020204" pitchFamily="66" charset="0"/>
              </a:rPr>
              <a:t>;</a:t>
            </a:r>
            <a:br>
              <a:rPr lang="en-US" sz="37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x-none" sz="37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1E5F666-2BB2-5C4E-BC64-3538A763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690" b="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4" name="Rectangle 7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50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5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177533A-6076-0F4F-98B4-AE2855F3D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532" y="643467"/>
            <a:ext cx="1027093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7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5AEBDD3-B56F-481F-B681-E422663D2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82342"/>
          </a:xfrm>
          <a:custGeom>
            <a:avLst/>
            <a:gdLst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467374 w 12192000"/>
              <a:gd name="connsiteY53" fmla="*/ 1959575 h 3482342"/>
              <a:gd name="connsiteX54" fmla="*/ 8447067 w 12192000"/>
              <a:gd name="connsiteY54" fmla="*/ 1949706 h 3482342"/>
              <a:gd name="connsiteX55" fmla="*/ 8426060 w 12192000"/>
              <a:gd name="connsiteY55" fmla="*/ 1947126 h 3482342"/>
              <a:gd name="connsiteX56" fmla="*/ 8424042 w 12192000"/>
              <a:gd name="connsiteY56" fmla="*/ 1949367 h 3482342"/>
              <a:gd name="connsiteX57" fmla="*/ 8401276 w 12192000"/>
              <a:gd name="connsiteY57" fmla="*/ 1953968 h 3482342"/>
              <a:gd name="connsiteX58" fmla="*/ 8294129 w 12192000"/>
              <a:gd name="connsiteY58" fmla="*/ 1958387 h 3482342"/>
              <a:gd name="connsiteX59" fmla="*/ 8293892 w 12192000"/>
              <a:gd name="connsiteY59" fmla="*/ 1960370 h 3482342"/>
              <a:gd name="connsiteX60" fmla="*/ 8288078 w 12192000"/>
              <a:gd name="connsiteY60" fmla="*/ 1965222 h 3482342"/>
              <a:gd name="connsiteX61" fmla="*/ 8248914 w 12192000"/>
              <a:gd name="connsiteY61" fmla="*/ 1954175 h 3482342"/>
              <a:gd name="connsiteX62" fmla="*/ 8132104 w 12192000"/>
              <a:gd name="connsiteY62" fmla="*/ 1895727 h 3482342"/>
              <a:gd name="connsiteX63" fmla="*/ 7918078 w 12192000"/>
              <a:gd name="connsiteY63" fmla="*/ 1862668 h 3482342"/>
              <a:gd name="connsiteX64" fmla="*/ 7817899 w 12192000"/>
              <a:gd name="connsiteY64" fmla="*/ 1862176 h 3482342"/>
              <a:gd name="connsiteX65" fmla="*/ 7768994 w 12192000"/>
              <a:gd name="connsiteY65" fmla="*/ 1855721 h 3482342"/>
              <a:gd name="connsiteX66" fmla="*/ 7618027 w 12192000"/>
              <a:gd name="connsiteY66" fmla="*/ 1830959 h 3482342"/>
              <a:gd name="connsiteX67" fmla="*/ 7449425 w 12192000"/>
              <a:gd name="connsiteY67" fmla="*/ 1810910 h 3482342"/>
              <a:gd name="connsiteX68" fmla="*/ 7342915 w 12192000"/>
              <a:gd name="connsiteY68" fmla="*/ 1819827 h 3482342"/>
              <a:gd name="connsiteX69" fmla="*/ 7255191 w 12192000"/>
              <a:gd name="connsiteY69" fmla="*/ 1834354 h 3482342"/>
              <a:gd name="connsiteX70" fmla="*/ 7131205 w 12192000"/>
              <a:gd name="connsiteY70" fmla="*/ 1845557 h 3482342"/>
              <a:gd name="connsiteX71" fmla="*/ 6917124 w 12192000"/>
              <a:gd name="connsiteY71" fmla="*/ 1837109 h 3482342"/>
              <a:gd name="connsiteX72" fmla="*/ 6837145 w 12192000"/>
              <a:gd name="connsiteY72" fmla="*/ 1870724 h 3482342"/>
              <a:gd name="connsiteX73" fmla="*/ 6753991 w 12192000"/>
              <a:gd name="connsiteY73" fmla="*/ 1860969 h 3482342"/>
              <a:gd name="connsiteX74" fmla="*/ 6727754 w 12192000"/>
              <a:gd name="connsiteY74" fmla="*/ 1882372 h 3482342"/>
              <a:gd name="connsiteX75" fmla="*/ 6723371 w 12192000"/>
              <a:gd name="connsiteY75" fmla="*/ 1886494 h 3482342"/>
              <a:gd name="connsiteX76" fmla="*/ 6702779 w 12192000"/>
              <a:gd name="connsiteY76" fmla="*/ 1893601 h 3482342"/>
              <a:gd name="connsiteX77" fmla="*/ 6700779 w 12192000"/>
              <a:gd name="connsiteY77" fmla="*/ 1907344 h 3482342"/>
              <a:gd name="connsiteX78" fmla="*/ 6672513 w 12192000"/>
              <a:gd name="connsiteY78" fmla="*/ 1926452 h 3482342"/>
              <a:gd name="connsiteX79" fmla="*/ 6633549 w 12192000"/>
              <a:gd name="connsiteY79" fmla="*/ 1936255 h 3482342"/>
              <a:gd name="connsiteX80" fmla="*/ 6444344 w 12192000"/>
              <a:gd name="connsiteY80" fmla="*/ 1969663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42310 w 12192000"/>
              <a:gd name="connsiteY84" fmla="*/ 2092510 h 3482342"/>
              <a:gd name="connsiteX85" fmla="*/ 6007916 w 12192000"/>
              <a:gd name="connsiteY85" fmla="*/ 2143752 h 3482342"/>
              <a:gd name="connsiteX86" fmla="*/ 5894610 w 12192000"/>
              <a:gd name="connsiteY86" fmla="*/ 2130684 h 3482342"/>
              <a:gd name="connsiteX87" fmla="*/ 5817682 w 12192000"/>
              <a:gd name="connsiteY87" fmla="*/ 2157358 h 3482342"/>
              <a:gd name="connsiteX88" fmla="*/ 5591469 w 12192000"/>
              <a:gd name="connsiteY88" fmla="*/ 2178389 h 3482342"/>
              <a:gd name="connsiteX89" fmla="*/ 5414282 w 12192000"/>
              <a:gd name="connsiteY89" fmla="*/ 2183070 h 3482342"/>
              <a:gd name="connsiteX90" fmla="*/ 5368369 w 12192000"/>
              <a:gd name="connsiteY90" fmla="*/ 2204272 h 3482342"/>
              <a:gd name="connsiteX91" fmla="*/ 5291263 w 12192000"/>
              <a:gd name="connsiteY91" fmla="*/ 2239182 h 3482342"/>
              <a:gd name="connsiteX92" fmla="*/ 5240857 w 12192000"/>
              <a:gd name="connsiteY92" fmla="*/ 2289444 h 3482342"/>
              <a:gd name="connsiteX93" fmla="*/ 5173523 w 12192000"/>
              <a:gd name="connsiteY93" fmla="*/ 2309057 h 3482342"/>
              <a:gd name="connsiteX94" fmla="*/ 5148543 w 12192000"/>
              <a:gd name="connsiteY94" fmla="*/ 2282356 h 3482342"/>
              <a:gd name="connsiteX95" fmla="*/ 5079548 w 12192000"/>
              <a:gd name="connsiteY95" fmla="*/ 2313485 h 3482342"/>
              <a:gd name="connsiteX96" fmla="*/ 4975908 w 12192000"/>
              <a:gd name="connsiteY96" fmla="*/ 2364128 h 3482342"/>
              <a:gd name="connsiteX97" fmla="*/ 4913723 w 12192000"/>
              <a:gd name="connsiteY97" fmla="*/ 2385265 h 3482342"/>
              <a:gd name="connsiteX98" fmla="*/ 4746485 w 12192000"/>
              <a:gd name="connsiteY98" fmla="*/ 2451769 h 3482342"/>
              <a:gd name="connsiteX99" fmla="*/ 4681588 w 12192000"/>
              <a:gd name="connsiteY99" fmla="*/ 2467494 h 3482342"/>
              <a:gd name="connsiteX100" fmla="*/ 1783655 w 12192000"/>
              <a:gd name="connsiteY100" fmla="*/ 3163860 h 3482342"/>
              <a:gd name="connsiteX101" fmla="*/ 1325955 w 12192000"/>
              <a:gd name="connsiteY101" fmla="*/ 3176692 h 3482342"/>
              <a:gd name="connsiteX102" fmla="*/ 1190384 w 12192000"/>
              <a:gd name="connsiteY102" fmla="*/ 3203504 h 3482342"/>
              <a:gd name="connsiteX103" fmla="*/ 1094537 w 12192000"/>
              <a:gd name="connsiteY103" fmla="*/ 3229469 h 3482342"/>
              <a:gd name="connsiteX104" fmla="*/ 779276 w 12192000"/>
              <a:gd name="connsiteY104" fmla="*/ 3327290 h 3482342"/>
              <a:gd name="connsiteX105" fmla="*/ 600378 w 12192000"/>
              <a:gd name="connsiteY105" fmla="*/ 3335250 h 3482342"/>
              <a:gd name="connsiteX106" fmla="*/ 493457 w 12192000"/>
              <a:gd name="connsiteY106" fmla="*/ 3365044 h 3482342"/>
              <a:gd name="connsiteX107" fmla="*/ 349402 w 12192000"/>
              <a:gd name="connsiteY107" fmla="*/ 3380897 h 3482342"/>
              <a:gd name="connsiteX108" fmla="*/ 192183 w 12192000"/>
              <a:gd name="connsiteY108" fmla="*/ 3460075 h 3482342"/>
              <a:gd name="connsiteX109" fmla="*/ 46713 w 12192000"/>
              <a:gd name="connsiteY109" fmla="*/ 3462986 h 3482342"/>
              <a:gd name="connsiteX110" fmla="*/ 2765 w 12192000"/>
              <a:gd name="connsiteY110" fmla="*/ 3480770 h 3482342"/>
              <a:gd name="connsiteX111" fmla="*/ 0 w 12192000"/>
              <a:gd name="connsiteY111" fmla="*/ 3482342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47067 w 12192000"/>
              <a:gd name="connsiteY54" fmla="*/ 1949706 h 3482342"/>
              <a:gd name="connsiteX55" fmla="*/ 8426060 w 12192000"/>
              <a:gd name="connsiteY55" fmla="*/ 1947126 h 3482342"/>
              <a:gd name="connsiteX56" fmla="*/ 8424042 w 12192000"/>
              <a:gd name="connsiteY56" fmla="*/ 1949367 h 3482342"/>
              <a:gd name="connsiteX57" fmla="*/ 8401276 w 12192000"/>
              <a:gd name="connsiteY57" fmla="*/ 1953968 h 3482342"/>
              <a:gd name="connsiteX58" fmla="*/ 8294129 w 12192000"/>
              <a:gd name="connsiteY58" fmla="*/ 1958387 h 3482342"/>
              <a:gd name="connsiteX59" fmla="*/ 8293892 w 12192000"/>
              <a:gd name="connsiteY59" fmla="*/ 1960370 h 3482342"/>
              <a:gd name="connsiteX60" fmla="*/ 8288078 w 12192000"/>
              <a:gd name="connsiteY60" fmla="*/ 1965222 h 3482342"/>
              <a:gd name="connsiteX61" fmla="*/ 8248914 w 12192000"/>
              <a:gd name="connsiteY61" fmla="*/ 1954175 h 3482342"/>
              <a:gd name="connsiteX62" fmla="*/ 8132104 w 12192000"/>
              <a:gd name="connsiteY62" fmla="*/ 1895727 h 3482342"/>
              <a:gd name="connsiteX63" fmla="*/ 7918078 w 12192000"/>
              <a:gd name="connsiteY63" fmla="*/ 1862668 h 3482342"/>
              <a:gd name="connsiteX64" fmla="*/ 7817899 w 12192000"/>
              <a:gd name="connsiteY64" fmla="*/ 1862176 h 3482342"/>
              <a:gd name="connsiteX65" fmla="*/ 7768994 w 12192000"/>
              <a:gd name="connsiteY65" fmla="*/ 1855721 h 3482342"/>
              <a:gd name="connsiteX66" fmla="*/ 7618027 w 12192000"/>
              <a:gd name="connsiteY66" fmla="*/ 1830959 h 3482342"/>
              <a:gd name="connsiteX67" fmla="*/ 7449425 w 12192000"/>
              <a:gd name="connsiteY67" fmla="*/ 1810910 h 3482342"/>
              <a:gd name="connsiteX68" fmla="*/ 7342915 w 12192000"/>
              <a:gd name="connsiteY68" fmla="*/ 1819827 h 3482342"/>
              <a:gd name="connsiteX69" fmla="*/ 7255191 w 12192000"/>
              <a:gd name="connsiteY69" fmla="*/ 1834354 h 3482342"/>
              <a:gd name="connsiteX70" fmla="*/ 7131205 w 12192000"/>
              <a:gd name="connsiteY70" fmla="*/ 1845557 h 3482342"/>
              <a:gd name="connsiteX71" fmla="*/ 6917124 w 12192000"/>
              <a:gd name="connsiteY71" fmla="*/ 1837109 h 3482342"/>
              <a:gd name="connsiteX72" fmla="*/ 6837145 w 12192000"/>
              <a:gd name="connsiteY72" fmla="*/ 1870724 h 3482342"/>
              <a:gd name="connsiteX73" fmla="*/ 6753991 w 12192000"/>
              <a:gd name="connsiteY73" fmla="*/ 1860969 h 3482342"/>
              <a:gd name="connsiteX74" fmla="*/ 6727754 w 12192000"/>
              <a:gd name="connsiteY74" fmla="*/ 1882372 h 3482342"/>
              <a:gd name="connsiteX75" fmla="*/ 6723371 w 12192000"/>
              <a:gd name="connsiteY75" fmla="*/ 1886494 h 3482342"/>
              <a:gd name="connsiteX76" fmla="*/ 6702779 w 12192000"/>
              <a:gd name="connsiteY76" fmla="*/ 1893601 h 3482342"/>
              <a:gd name="connsiteX77" fmla="*/ 6700779 w 12192000"/>
              <a:gd name="connsiteY77" fmla="*/ 1907344 h 3482342"/>
              <a:gd name="connsiteX78" fmla="*/ 6672513 w 12192000"/>
              <a:gd name="connsiteY78" fmla="*/ 1926452 h 3482342"/>
              <a:gd name="connsiteX79" fmla="*/ 6633549 w 12192000"/>
              <a:gd name="connsiteY79" fmla="*/ 1936255 h 3482342"/>
              <a:gd name="connsiteX80" fmla="*/ 6444344 w 12192000"/>
              <a:gd name="connsiteY80" fmla="*/ 1969663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42310 w 12192000"/>
              <a:gd name="connsiteY84" fmla="*/ 2092510 h 3482342"/>
              <a:gd name="connsiteX85" fmla="*/ 6007916 w 12192000"/>
              <a:gd name="connsiteY85" fmla="*/ 2143752 h 3482342"/>
              <a:gd name="connsiteX86" fmla="*/ 5894610 w 12192000"/>
              <a:gd name="connsiteY86" fmla="*/ 2130684 h 3482342"/>
              <a:gd name="connsiteX87" fmla="*/ 5817682 w 12192000"/>
              <a:gd name="connsiteY87" fmla="*/ 2157358 h 3482342"/>
              <a:gd name="connsiteX88" fmla="*/ 5591469 w 12192000"/>
              <a:gd name="connsiteY88" fmla="*/ 2178389 h 3482342"/>
              <a:gd name="connsiteX89" fmla="*/ 5414282 w 12192000"/>
              <a:gd name="connsiteY89" fmla="*/ 2183070 h 3482342"/>
              <a:gd name="connsiteX90" fmla="*/ 5368369 w 12192000"/>
              <a:gd name="connsiteY90" fmla="*/ 2204272 h 3482342"/>
              <a:gd name="connsiteX91" fmla="*/ 5291263 w 12192000"/>
              <a:gd name="connsiteY91" fmla="*/ 2239182 h 3482342"/>
              <a:gd name="connsiteX92" fmla="*/ 5240857 w 12192000"/>
              <a:gd name="connsiteY92" fmla="*/ 2289444 h 3482342"/>
              <a:gd name="connsiteX93" fmla="*/ 5173523 w 12192000"/>
              <a:gd name="connsiteY93" fmla="*/ 2309057 h 3482342"/>
              <a:gd name="connsiteX94" fmla="*/ 5148543 w 12192000"/>
              <a:gd name="connsiteY94" fmla="*/ 2282356 h 3482342"/>
              <a:gd name="connsiteX95" fmla="*/ 5079548 w 12192000"/>
              <a:gd name="connsiteY95" fmla="*/ 2313485 h 3482342"/>
              <a:gd name="connsiteX96" fmla="*/ 4975908 w 12192000"/>
              <a:gd name="connsiteY96" fmla="*/ 2364128 h 3482342"/>
              <a:gd name="connsiteX97" fmla="*/ 4913723 w 12192000"/>
              <a:gd name="connsiteY97" fmla="*/ 2385265 h 3482342"/>
              <a:gd name="connsiteX98" fmla="*/ 4746485 w 12192000"/>
              <a:gd name="connsiteY98" fmla="*/ 2451769 h 3482342"/>
              <a:gd name="connsiteX99" fmla="*/ 4681588 w 12192000"/>
              <a:gd name="connsiteY99" fmla="*/ 2467494 h 3482342"/>
              <a:gd name="connsiteX100" fmla="*/ 1783655 w 12192000"/>
              <a:gd name="connsiteY100" fmla="*/ 3163860 h 3482342"/>
              <a:gd name="connsiteX101" fmla="*/ 1325955 w 12192000"/>
              <a:gd name="connsiteY101" fmla="*/ 3176692 h 3482342"/>
              <a:gd name="connsiteX102" fmla="*/ 1190384 w 12192000"/>
              <a:gd name="connsiteY102" fmla="*/ 3203504 h 3482342"/>
              <a:gd name="connsiteX103" fmla="*/ 1094537 w 12192000"/>
              <a:gd name="connsiteY103" fmla="*/ 3229469 h 3482342"/>
              <a:gd name="connsiteX104" fmla="*/ 779276 w 12192000"/>
              <a:gd name="connsiteY104" fmla="*/ 3327290 h 3482342"/>
              <a:gd name="connsiteX105" fmla="*/ 600378 w 12192000"/>
              <a:gd name="connsiteY105" fmla="*/ 3335250 h 3482342"/>
              <a:gd name="connsiteX106" fmla="*/ 493457 w 12192000"/>
              <a:gd name="connsiteY106" fmla="*/ 3365044 h 3482342"/>
              <a:gd name="connsiteX107" fmla="*/ 349402 w 12192000"/>
              <a:gd name="connsiteY107" fmla="*/ 3380897 h 3482342"/>
              <a:gd name="connsiteX108" fmla="*/ 192183 w 12192000"/>
              <a:gd name="connsiteY108" fmla="*/ 3460075 h 3482342"/>
              <a:gd name="connsiteX109" fmla="*/ 46713 w 12192000"/>
              <a:gd name="connsiteY109" fmla="*/ 3462986 h 3482342"/>
              <a:gd name="connsiteX110" fmla="*/ 2765 w 12192000"/>
              <a:gd name="connsiteY110" fmla="*/ 3480770 h 3482342"/>
              <a:gd name="connsiteX111" fmla="*/ 0 w 12192000"/>
              <a:gd name="connsiteY111" fmla="*/ 3482342 h 3482342"/>
              <a:gd name="connsiteX112" fmla="*/ 0 w 12192000"/>
              <a:gd name="connsiteY11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294129 w 12192000"/>
              <a:gd name="connsiteY57" fmla="*/ 1958387 h 3482342"/>
              <a:gd name="connsiteX58" fmla="*/ 8293892 w 12192000"/>
              <a:gd name="connsiteY58" fmla="*/ 1960370 h 3482342"/>
              <a:gd name="connsiteX59" fmla="*/ 8288078 w 12192000"/>
              <a:gd name="connsiteY59" fmla="*/ 1965222 h 3482342"/>
              <a:gd name="connsiteX60" fmla="*/ 8248914 w 12192000"/>
              <a:gd name="connsiteY60" fmla="*/ 1954175 h 3482342"/>
              <a:gd name="connsiteX61" fmla="*/ 8132104 w 12192000"/>
              <a:gd name="connsiteY61" fmla="*/ 1895727 h 3482342"/>
              <a:gd name="connsiteX62" fmla="*/ 7918078 w 12192000"/>
              <a:gd name="connsiteY62" fmla="*/ 1862668 h 3482342"/>
              <a:gd name="connsiteX63" fmla="*/ 7817899 w 12192000"/>
              <a:gd name="connsiteY63" fmla="*/ 1862176 h 3482342"/>
              <a:gd name="connsiteX64" fmla="*/ 7768994 w 12192000"/>
              <a:gd name="connsiteY64" fmla="*/ 1855721 h 3482342"/>
              <a:gd name="connsiteX65" fmla="*/ 7618027 w 12192000"/>
              <a:gd name="connsiteY65" fmla="*/ 1830959 h 3482342"/>
              <a:gd name="connsiteX66" fmla="*/ 7449425 w 12192000"/>
              <a:gd name="connsiteY66" fmla="*/ 1810910 h 3482342"/>
              <a:gd name="connsiteX67" fmla="*/ 7342915 w 12192000"/>
              <a:gd name="connsiteY67" fmla="*/ 1819827 h 3482342"/>
              <a:gd name="connsiteX68" fmla="*/ 7255191 w 12192000"/>
              <a:gd name="connsiteY68" fmla="*/ 1834354 h 3482342"/>
              <a:gd name="connsiteX69" fmla="*/ 7131205 w 12192000"/>
              <a:gd name="connsiteY69" fmla="*/ 1845557 h 3482342"/>
              <a:gd name="connsiteX70" fmla="*/ 6917124 w 12192000"/>
              <a:gd name="connsiteY70" fmla="*/ 1837109 h 3482342"/>
              <a:gd name="connsiteX71" fmla="*/ 6837145 w 12192000"/>
              <a:gd name="connsiteY71" fmla="*/ 1870724 h 3482342"/>
              <a:gd name="connsiteX72" fmla="*/ 6753991 w 12192000"/>
              <a:gd name="connsiteY72" fmla="*/ 1860969 h 3482342"/>
              <a:gd name="connsiteX73" fmla="*/ 6727754 w 12192000"/>
              <a:gd name="connsiteY73" fmla="*/ 1882372 h 3482342"/>
              <a:gd name="connsiteX74" fmla="*/ 6723371 w 12192000"/>
              <a:gd name="connsiteY74" fmla="*/ 1886494 h 3482342"/>
              <a:gd name="connsiteX75" fmla="*/ 6702779 w 12192000"/>
              <a:gd name="connsiteY75" fmla="*/ 1893601 h 3482342"/>
              <a:gd name="connsiteX76" fmla="*/ 6700779 w 12192000"/>
              <a:gd name="connsiteY76" fmla="*/ 1907344 h 3482342"/>
              <a:gd name="connsiteX77" fmla="*/ 6672513 w 12192000"/>
              <a:gd name="connsiteY77" fmla="*/ 1926452 h 3482342"/>
              <a:gd name="connsiteX78" fmla="*/ 6633549 w 12192000"/>
              <a:gd name="connsiteY78" fmla="*/ 1936255 h 3482342"/>
              <a:gd name="connsiteX79" fmla="*/ 6444344 w 12192000"/>
              <a:gd name="connsiteY79" fmla="*/ 1969663 h 3482342"/>
              <a:gd name="connsiteX80" fmla="*/ 6333446 w 12192000"/>
              <a:gd name="connsiteY80" fmla="*/ 1997163 h 3482342"/>
              <a:gd name="connsiteX81" fmla="*/ 6294933 w 12192000"/>
              <a:gd name="connsiteY81" fmla="*/ 2019412 h 3482342"/>
              <a:gd name="connsiteX82" fmla="*/ 6238719 w 12192000"/>
              <a:gd name="connsiteY82" fmla="*/ 2042547 h 3482342"/>
              <a:gd name="connsiteX83" fmla="*/ 6142310 w 12192000"/>
              <a:gd name="connsiteY83" fmla="*/ 2092510 h 3482342"/>
              <a:gd name="connsiteX84" fmla="*/ 6007916 w 12192000"/>
              <a:gd name="connsiteY84" fmla="*/ 2143752 h 3482342"/>
              <a:gd name="connsiteX85" fmla="*/ 5894610 w 12192000"/>
              <a:gd name="connsiteY85" fmla="*/ 2130684 h 3482342"/>
              <a:gd name="connsiteX86" fmla="*/ 5817682 w 12192000"/>
              <a:gd name="connsiteY86" fmla="*/ 2157358 h 3482342"/>
              <a:gd name="connsiteX87" fmla="*/ 5591469 w 12192000"/>
              <a:gd name="connsiteY87" fmla="*/ 2178389 h 3482342"/>
              <a:gd name="connsiteX88" fmla="*/ 5414282 w 12192000"/>
              <a:gd name="connsiteY88" fmla="*/ 2183070 h 3482342"/>
              <a:gd name="connsiteX89" fmla="*/ 5368369 w 12192000"/>
              <a:gd name="connsiteY89" fmla="*/ 2204272 h 3482342"/>
              <a:gd name="connsiteX90" fmla="*/ 5291263 w 12192000"/>
              <a:gd name="connsiteY90" fmla="*/ 2239182 h 3482342"/>
              <a:gd name="connsiteX91" fmla="*/ 5240857 w 12192000"/>
              <a:gd name="connsiteY91" fmla="*/ 2289444 h 3482342"/>
              <a:gd name="connsiteX92" fmla="*/ 5173523 w 12192000"/>
              <a:gd name="connsiteY92" fmla="*/ 2309057 h 3482342"/>
              <a:gd name="connsiteX93" fmla="*/ 5148543 w 12192000"/>
              <a:gd name="connsiteY93" fmla="*/ 2282356 h 3482342"/>
              <a:gd name="connsiteX94" fmla="*/ 5079548 w 12192000"/>
              <a:gd name="connsiteY94" fmla="*/ 2313485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294129 w 12192000"/>
              <a:gd name="connsiteY57" fmla="*/ 1958387 h 3482342"/>
              <a:gd name="connsiteX58" fmla="*/ 8293892 w 12192000"/>
              <a:gd name="connsiteY58" fmla="*/ 1960370 h 3482342"/>
              <a:gd name="connsiteX59" fmla="*/ 8351578 w 12192000"/>
              <a:gd name="connsiteY59" fmla="*/ 1914422 h 3482342"/>
              <a:gd name="connsiteX60" fmla="*/ 8248914 w 12192000"/>
              <a:gd name="connsiteY60" fmla="*/ 1954175 h 3482342"/>
              <a:gd name="connsiteX61" fmla="*/ 8132104 w 12192000"/>
              <a:gd name="connsiteY61" fmla="*/ 1895727 h 3482342"/>
              <a:gd name="connsiteX62" fmla="*/ 7918078 w 12192000"/>
              <a:gd name="connsiteY62" fmla="*/ 1862668 h 3482342"/>
              <a:gd name="connsiteX63" fmla="*/ 7817899 w 12192000"/>
              <a:gd name="connsiteY63" fmla="*/ 1862176 h 3482342"/>
              <a:gd name="connsiteX64" fmla="*/ 7768994 w 12192000"/>
              <a:gd name="connsiteY64" fmla="*/ 1855721 h 3482342"/>
              <a:gd name="connsiteX65" fmla="*/ 7618027 w 12192000"/>
              <a:gd name="connsiteY65" fmla="*/ 1830959 h 3482342"/>
              <a:gd name="connsiteX66" fmla="*/ 7449425 w 12192000"/>
              <a:gd name="connsiteY66" fmla="*/ 1810910 h 3482342"/>
              <a:gd name="connsiteX67" fmla="*/ 7342915 w 12192000"/>
              <a:gd name="connsiteY67" fmla="*/ 1819827 h 3482342"/>
              <a:gd name="connsiteX68" fmla="*/ 7255191 w 12192000"/>
              <a:gd name="connsiteY68" fmla="*/ 1834354 h 3482342"/>
              <a:gd name="connsiteX69" fmla="*/ 7131205 w 12192000"/>
              <a:gd name="connsiteY69" fmla="*/ 1845557 h 3482342"/>
              <a:gd name="connsiteX70" fmla="*/ 6917124 w 12192000"/>
              <a:gd name="connsiteY70" fmla="*/ 1837109 h 3482342"/>
              <a:gd name="connsiteX71" fmla="*/ 6837145 w 12192000"/>
              <a:gd name="connsiteY71" fmla="*/ 1870724 h 3482342"/>
              <a:gd name="connsiteX72" fmla="*/ 6753991 w 12192000"/>
              <a:gd name="connsiteY72" fmla="*/ 1860969 h 3482342"/>
              <a:gd name="connsiteX73" fmla="*/ 6727754 w 12192000"/>
              <a:gd name="connsiteY73" fmla="*/ 1882372 h 3482342"/>
              <a:gd name="connsiteX74" fmla="*/ 6723371 w 12192000"/>
              <a:gd name="connsiteY74" fmla="*/ 1886494 h 3482342"/>
              <a:gd name="connsiteX75" fmla="*/ 6702779 w 12192000"/>
              <a:gd name="connsiteY75" fmla="*/ 1893601 h 3482342"/>
              <a:gd name="connsiteX76" fmla="*/ 6700779 w 12192000"/>
              <a:gd name="connsiteY76" fmla="*/ 1907344 h 3482342"/>
              <a:gd name="connsiteX77" fmla="*/ 6672513 w 12192000"/>
              <a:gd name="connsiteY77" fmla="*/ 1926452 h 3482342"/>
              <a:gd name="connsiteX78" fmla="*/ 6633549 w 12192000"/>
              <a:gd name="connsiteY78" fmla="*/ 1936255 h 3482342"/>
              <a:gd name="connsiteX79" fmla="*/ 6444344 w 12192000"/>
              <a:gd name="connsiteY79" fmla="*/ 1969663 h 3482342"/>
              <a:gd name="connsiteX80" fmla="*/ 6333446 w 12192000"/>
              <a:gd name="connsiteY80" fmla="*/ 1997163 h 3482342"/>
              <a:gd name="connsiteX81" fmla="*/ 6294933 w 12192000"/>
              <a:gd name="connsiteY81" fmla="*/ 2019412 h 3482342"/>
              <a:gd name="connsiteX82" fmla="*/ 6238719 w 12192000"/>
              <a:gd name="connsiteY82" fmla="*/ 2042547 h 3482342"/>
              <a:gd name="connsiteX83" fmla="*/ 6142310 w 12192000"/>
              <a:gd name="connsiteY83" fmla="*/ 2092510 h 3482342"/>
              <a:gd name="connsiteX84" fmla="*/ 6007916 w 12192000"/>
              <a:gd name="connsiteY84" fmla="*/ 2143752 h 3482342"/>
              <a:gd name="connsiteX85" fmla="*/ 5894610 w 12192000"/>
              <a:gd name="connsiteY85" fmla="*/ 2130684 h 3482342"/>
              <a:gd name="connsiteX86" fmla="*/ 5817682 w 12192000"/>
              <a:gd name="connsiteY86" fmla="*/ 2157358 h 3482342"/>
              <a:gd name="connsiteX87" fmla="*/ 5591469 w 12192000"/>
              <a:gd name="connsiteY87" fmla="*/ 2178389 h 3482342"/>
              <a:gd name="connsiteX88" fmla="*/ 5414282 w 12192000"/>
              <a:gd name="connsiteY88" fmla="*/ 2183070 h 3482342"/>
              <a:gd name="connsiteX89" fmla="*/ 5368369 w 12192000"/>
              <a:gd name="connsiteY89" fmla="*/ 2204272 h 3482342"/>
              <a:gd name="connsiteX90" fmla="*/ 5291263 w 12192000"/>
              <a:gd name="connsiteY90" fmla="*/ 2239182 h 3482342"/>
              <a:gd name="connsiteX91" fmla="*/ 5240857 w 12192000"/>
              <a:gd name="connsiteY91" fmla="*/ 2289444 h 3482342"/>
              <a:gd name="connsiteX92" fmla="*/ 5173523 w 12192000"/>
              <a:gd name="connsiteY92" fmla="*/ 2309057 h 3482342"/>
              <a:gd name="connsiteX93" fmla="*/ 5148543 w 12192000"/>
              <a:gd name="connsiteY93" fmla="*/ 2282356 h 3482342"/>
              <a:gd name="connsiteX94" fmla="*/ 5079548 w 12192000"/>
              <a:gd name="connsiteY94" fmla="*/ 2313485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294129 w 12192000"/>
              <a:gd name="connsiteY57" fmla="*/ 1958387 h 3482342"/>
              <a:gd name="connsiteX58" fmla="*/ 8351578 w 12192000"/>
              <a:gd name="connsiteY58" fmla="*/ 1914422 h 3482342"/>
              <a:gd name="connsiteX59" fmla="*/ 8248914 w 12192000"/>
              <a:gd name="connsiteY59" fmla="*/ 1954175 h 3482342"/>
              <a:gd name="connsiteX60" fmla="*/ 8132104 w 12192000"/>
              <a:gd name="connsiteY60" fmla="*/ 1895727 h 3482342"/>
              <a:gd name="connsiteX61" fmla="*/ 7918078 w 12192000"/>
              <a:gd name="connsiteY61" fmla="*/ 1862668 h 3482342"/>
              <a:gd name="connsiteX62" fmla="*/ 7817899 w 12192000"/>
              <a:gd name="connsiteY62" fmla="*/ 1862176 h 3482342"/>
              <a:gd name="connsiteX63" fmla="*/ 7768994 w 12192000"/>
              <a:gd name="connsiteY63" fmla="*/ 1855721 h 3482342"/>
              <a:gd name="connsiteX64" fmla="*/ 7618027 w 12192000"/>
              <a:gd name="connsiteY64" fmla="*/ 1830959 h 3482342"/>
              <a:gd name="connsiteX65" fmla="*/ 7449425 w 12192000"/>
              <a:gd name="connsiteY65" fmla="*/ 1810910 h 3482342"/>
              <a:gd name="connsiteX66" fmla="*/ 7342915 w 12192000"/>
              <a:gd name="connsiteY66" fmla="*/ 1819827 h 3482342"/>
              <a:gd name="connsiteX67" fmla="*/ 7255191 w 12192000"/>
              <a:gd name="connsiteY67" fmla="*/ 1834354 h 3482342"/>
              <a:gd name="connsiteX68" fmla="*/ 7131205 w 12192000"/>
              <a:gd name="connsiteY68" fmla="*/ 1845557 h 3482342"/>
              <a:gd name="connsiteX69" fmla="*/ 6917124 w 12192000"/>
              <a:gd name="connsiteY69" fmla="*/ 1837109 h 3482342"/>
              <a:gd name="connsiteX70" fmla="*/ 6837145 w 12192000"/>
              <a:gd name="connsiteY70" fmla="*/ 1870724 h 3482342"/>
              <a:gd name="connsiteX71" fmla="*/ 6753991 w 12192000"/>
              <a:gd name="connsiteY71" fmla="*/ 1860969 h 3482342"/>
              <a:gd name="connsiteX72" fmla="*/ 6727754 w 12192000"/>
              <a:gd name="connsiteY72" fmla="*/ 1882372 h 3482342"/>
              <a:gd name="connsiteX73" fmla="*/ 6723371 w 12192000"/>
              <a:gd name="connsiteY73" fmla="*/ 1886494 h 3482342"/>
              <a:gd name="connsiteX74" fmla="*/ 6702779 w 12192000"/>
              <a:gd name="connsiteY74" fmla="*/ 1893601 h 3482342"/>
              <a:gd name="connsiteX75" fmla="*/ 6700779 w 12192000"/>
              <a:gd name="connsiteY75" fmla="*/ 1907344 h 3482342"/>
              <a:gd name="connsiteX76" fmla="*/ 6672513 w 12192000"/>
              <a:gd name="connsiteY76" fmla="*/ 1926452 h 3482342"/>
              <a:gd name="connsiteX77" fmla="*/ 6633549 w 12192000"/>
              <a:gd name="connsiteY77" fmla="*/ 1936255 h 3482342"/>
              <a:gd name="connsiteX78" fmla="*/ 6444344 w 12192000"/>
              <a:gd name="connsiteY78" fmla="*/ 1969663 h 3482342"/>
              <a:gd name="connsiteX79" fmla="*/ 6333446 w 12192000"/>
              <a:gd name="connsiteY79" fmla="*/ 1997163 h 3482342"/>
              <a:gd name="connsiteX80" fmla="*/ 6294933 w 12192000"/>
              <a:gd name="connsiteY80" fmla="*/ 2019412 h 3482342"/>
              <a:gd name="connsiteX81" fmla="*/ 6238719 w 12192000"/>
              <a:gd name="connsiteY81" fmla="*/ 2042547 h 3482342"/>
              <a:gd name="connsiteX82" fmla="*/ 6142310 w 12192000"/>
              <a:gd name="connsiteY82" fmla="*/ 2092510 h 3482342"/>
              <a:gd name="connsiteX83" fmla="*/ 6007916 w 12192000"/>
              <a:gd name="connsiteY83" fmla="*/ 2143752 h 3482342"/>
              <a:gd name="connsiteX84" fmla="*/ 5894610 w 12192000"/>
              <a:gd name="connsiteY84" fmla="*/ 2130684 h 3482342"/>
              <a:gd name="connsiteX85" fmla="*/ 5817682 w 12192000"/>
              <a:gd name="connsiteY85" fmla="*/ 2157358 h 3482342"/>
              <a:gd name="connsiteX86" fmla="*/ 5591469 w 12192000"/>
              <a:gd name="connsiteY86" fmla="*/ 2178389 h 3482342"/>
              <a:gd name="connsiteX87" fmla="*/ 5414282 w 12192000"/>
              <a:gd name="connsiteY87" fmla="*/ 2183070 h 3482342"/>
              <a:gd name="connsiteX88" fmla="*/ 5368369 w 12192000"/>
              <a:gd name="connsiteY88" fmla="*/ 2204272 h 3482342"/>
              <a:gd name="connsiteX89" fmla="*/ 5291263 w 12192000"/>
              <a:gd name="connsiteY89" fmla="*/ 2239182 h 3482342"/>
              <a:gd name="connsiteX90" fmla="*/ 5240857 w 12192000"/>
              <a:gd name="connsiteY90" fmla="*/ 2289444 h 3482342"/>
              <a:gd name="connsiteX91" fmla="*/ 5173523 w 12192000"/>
              <a:gd name="connsiteY91" fmla="*/ 2309057 h 3482342"/>
              <a:gd name="connsiteX92" fmla="*/ 5148543 w 12192000"/>
              <a:gd name="connsiteY92" fmla="*/ 2282356 h 3482342"/>
              <a:gd name="connsiteX93" fmla="*/ 5079548 w 12192000"/>
              <a:gd name="connsiteY93" fmla="*/ 2313485 h 3482342"/>
              <a:gd name="connsiteX94" fmla="*/ 4975908 w 12192000"/>
              <a:gd name="connsiteY94" fmla="*/ 2364128 h 3482342"/>
              <a:gd name="connsiteX95" fmla="*/ 4913723 w 12192000"/>
              <a:gd name="connsiteY95" fmla="*/ 2385265 h 3482342"/>
              <a:gd name="connsiteX96" fmla="*/ 4746485 w 12192000"/>
              <a:gd name="connsiteY96" fmla="*/ 2451769 h 3482342"/>
              <a:gd name="connsiteX97" fmla="*/ 4681588 w 12192000"/>
              <a:gd name="connsiteY97" fmla="*/ 2467494 h 3482342"/>
              <a:gd name="connsiteX98" fmla="*/ 1783655 w 12192000"/>
              <a:gd name="connsiteY98" fmla="*/ 3163860 h 3482342"/>
              <a:gd name="connsiteX99" fmla="*/ 1325955 w 12192000"/>
              <a:gd name="connsiteY99" fmla="*/ 3176692 h 3482342"/>
              <a:gd name="connsiteX100" fmla="*/ 1190384 w 12192000"/>
              <a:gd name="connsiteY100" fmla="*/ 3203504 h 3482342"/>
              <a:gd name="connsiteX101" fmla="*/ 1094537 w 12192000"/>
              <a:gd name="connsiteY101" fmla="*/ 3229469 h 3482342"/>
              <a:gd name="connsiteX102" fmla="*/ 779276 w 12192000"/>
              <a:gd name="connsiteY102" fmla="*/ 3327290 h 3482342"/>
              <a:gd name="connsiteX103" fmla="*/ 600378 w 12192000"/>
              <a:gd name="connsiteY103" fmla="*/ 3335250 h 3482342"/>
              <a:gd name="connsiteX104" fmla="*/ 493457 w 12192000"/>
              <a:gd name="connsiteY104" fmla="*/ 3365044 h 3482342"/>
              <a:gd name="connsiteX105" fmla="*/ 349402 w 12192000"/>
              <a:gd name="connsiteY105" fmla="*/ 3380897 h 3482342"/>
              <a:gd name="connsiteX106" fmla="*/ 192183 w 12192000"/>
              <a:gd name="connsiteY106" fmla="*/ 3460075 h 3482342"/>
              <a:gd name="connsiteX107" fmla="*/ 46713 w 12192000"/>
              <a:gd name="connsiteY107" fmla="*/ 3462986 h 3482342"/>
              <a:gd name="connsiteX108" fmla="*/ 2765 w 12192000"/>
              <a:gd name="connsiteY108" fmla="*/ 3480770 h 3482342"/>
              <a:gd name="connsiteX109" fmla="*/ 0 w 12192000"/>
              <a:gd name="connsiteY109" fmla="*/ 3482342 h 3482342"/>
              <a:gd name="connsiteX110" fmla="*/ 0 w 12192000"/>
              <a:gd name="connsiteY11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351578 w 12192000"/>
              <a:gd name="connsiteY57" fmla="*/ 1914422 h 3482342"/>
              <a:gd name="connsiteX58" fmla="*/ 8248914 w 12192000"/>
              <a:gd name="connsiteY58" fmla="*/ 195417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17124 w 12192000"/>
              <a:gd name="connsiteY68" fmla="*/ 1837109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700779 w 12192000"/>
              <a:gd name="connsiteY74" fmla="*/ 1907344 h 3482342"/>
              <a:gd name="connsiteX75" fmla="*/ 6672513 w 12192000"/>
              <a:gd name="connsiteY75" fmla="*/ 1926452 h 3482342"/>
              <a:gd name="connsiteX76" fmla="*/ 6633549 w 12192000"/>
              <a:gd name="connsiteY76" fmla="*/ 1936255 h 3482342"/>
              <a:gd name="connsiteX77" fmla="*/ 6444344 w 12192000"/>
              <a:gd name="connsiteY77" fmla="*/ 1969663 h 3482342"/>
              <a:gd name="connsiteX78" fmla="*/ 6333446 w 12192000"/>
              <a:gd name="connsiteY78" fmla="*/ 1997163 h 3482342"/>
              <a:gd name="connsiteX79" fmla="*/ 6294933 w 12192000"/>
              <a:gd name="connsiteY79" fmla="*/ 2019412 h 3482342"/>
              <a:gd name="connsiteX80" fmla="*/ 6238719 w 12192000"/>
              <a:gd name="connsiteY80" fmla="*/ 2042547 h 3482342"/>
              <a:gd name="connsiteX81" fmla="*/ 6142310 w 12192000"/>
              <a:gd name="connsiteY81" fmla="*/ 2092510 h 3482342"/>
              <a:gd name="connsiteX82" fmla="*/ 6007916 w 12192000"/>
              <a:gd name="connsiteY82" fmla="*/ 2143752 h 3482342"/>
              <a:gd name="connsiteX83" fmla="*/ 5894610 w 12192000"/>
              <a:gd name="connsiteY83" fmla="*/ 2130684 h 3482342"/>
              <a:gd name="connsiteX84" fmla="*/ 5817682 w 12192000"/>
              <a:gd name="connsiteY84" fmla="*/ 2157358 h 3482342"/>
              <a:gd name="connsiteX85" fmla="*/ 5591469 w 12192000"/>
              <a:gd name="connsiteY85" fmla="*/ 2178389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291263 w 12192000"/>
              <a:gd name="connsiteY88" fmla="*/ 2239182 h 3482342"/>
              <a:gd name="connsiteX89" fmla="*/ 5240857 w 12192000"/>
              <a:gd name="connsiteY89" fmla="*/ 2289444 h 3482342"/>
              <a:gd name="connsiteX90" fmla="*/ 5173523 w 12192000"/>
              <a:gd name="connsiteY90" fmla="*/ 2309057 h 3482342"/>
              <a:gd name="connsiteX91" fmla="*/ 5148543 w 12192000"/>
              <a:gd name="connsiteY91" fmla="*/ 2282356 h 3482342"/>
              <a:gd name="connsiteX92" fmla="*/ 5079548 w 12192000"/>
              <a:gd name="connsiteY92" fmla="*/ 2313485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351578 w 12192000"/>
              <a:gd name="connsiteY57" fmla="*/ 1914422 h 3482342"/>
              <a:gd name="connsiteX58" fmla="*/ 8236214 w 12192000"/>
              <a:gd name="connsiteY58" fmla="*/ 190972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17124 w 12192000"/>
              <a:gd name="connsiteY68" fmla="*/ 1837109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700779 w 12192000"/>
              <a:gd name="connsiteY74" fmla="*/ 1907344 h 3482342"/>
              <a:gd name="connsiteX75" fmla="*/ 6672513 w 12192000"/>
              <a:gd name="connsiteY75" fmla="*/ 1926452 h 3482342"/>
              <a:gd name="connsiteX76" fmla="*/ 6633549 w 12192000"/>
              <a:gd name="connsiteY76" fmla="*/ 1936255 h 3482342"/>
              <a:gd name="connsiteX77" fmla="*/ 6444344 w 12192000"/>
              <a:gd name="connsiteY77" fmla="*/ 1969663 h 3482342"/>
              <a:gd name="connsiteX78" fmla="*/ 6333446 w 12192000"/>
              <a:gd name="connsiteY78" fmla="*/ 1997163 h 3482342"/>
              <a:gd name="connsiteX79" fmla="*/ 6294933 w 12192000"/>
              <a:gd name="connsiteY79" fmla="*/ 2019412 h 3482342"/>
              <a:gd name="connsiteX80" fmla="*/ 6238719 w 12192000"/>
              <a:gd name="connsiteY80" fmla="*/ 2042547 h 3482342"/>
              <a:gd name="connsiteX81" fmla="*/ 6142310 w 12192000"/>
              <a:gd name="connsiteY81" fmla="*/ 2092510 h 3482342"/>
              <a:gd name="connsiteX82" fmla="*/ 6007916 w 12192000"/>
              <a:gd name="connsiteY82" fmla="*/ 2143752 h 3482342"/>
              <a:gd name="connsiteX83" fmla="*/ 5894610 w 12192000"/>
              <a:gd name="connsiteY83" fmla="*/ 2130684 h 3482342"/>
              <a:gd name="connsiteX84" fmla="*/ 5817682 w 12192000"/>
              <a:gd name="connsiteY84" fmla="*/ 2157358 h 3482342"/>
              <a:gd name="connsiteX85" fmla="*/ 5591469 w 12192000"/>
              <a:gd name="connsiteY85" fmla="*/ 2178389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291263 w 12192000"/>
              <a:gd name="connsiteY88" fmla="*/ 2239182 h 3482342"/>
              <a:gd name="connsiteX89" fmla="*/ 5240857 w 12192000"/>
              <a:gd name="connsiteY89" fmla="*/ 2289444 h 3482342"/>
              <a:gd name="connsiteX90" fmla="*/ 5173523 w 12192000"/>
              <a:gd name="connsiteY90" fmla="*/ 2309057 h 3482342"/>
              <a:gd name="connsiteX91" fmla="*/ 5148543 w 12192000"/>
              <a:gd name="connsiteY91" fmla="*/ 2282356 h 3482342"/>
              <a:gd name="connsiteX92" fmla="*/ 5079548 w 12192000"/>
              <a:gd name="connsiteY92" fmla="*/ 2313485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345228 w 12192000"/>
              <a:gd name="connsiteY57" fmla="*/ 1939822 h 3482342"/>
              <a:gd name="connsiteX58" fmla="*/ 8236214 w 12192000"/>
              <a:gd name="connsiteY58" fmla="*/ 190972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17124 w 12192000"/>
              <a:gd name="connsiteY68" fmla="*/ 1837109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700779 w 12192000"/>
              <a:gd name="connsiteY74" fmla="*/ 1907344 h 3482342"/>
              <a:gd name="connsiteX75" fmla="*/ 6672513 w 12192000"/>
              <a:gd name="connsiteY75" fmla="*/ 1926452 h 3482342"/>
              <a:gd name="connsiteX76" fmla="*/ 6633549 w 12192000"/>
              <a:gd name="connsiteY76" fmla="*/ 1936255 h 3482342"/>
              <a:gd name="connsiteX77" fmla="*/ 6444344 w 12192000"/>
              <a:gd name="connsiteY77" fmla="*/ 1969663 h 3482342"/>
              <a:gd name="connsiteX78" fmla="*/ 6333446 w 12192000"/>
              <a:gd name="connsiteY78" fmla="*/ 1997163 h 3482342"/>
              <a:gd name="connsiteX79" fmla="*/ 6294933 w 12192000"/>
              <a:gd name="connsiteY79" fmla="*/ 2019412 h 3482342"/>
              <a:gd name="connsiteX80" fmla="*/ 6238719 w 12192000"/>
              <a:gd name="connsiteY80" fmla="*/ 2042547 h 3482342"/>
              <a:gd name="connsiteX81" fmla="*/ 6142310 w 12192000"/>
              <a:gd name="connsiteY81" fmla="*/ 2092510 h 3482342"/>
              <a:gd name="connsiteX82" fmla="*/ 6007916 w 12192000"/>
              <a:gd name="connsiteY82" fmla="*/ 2143752 h 3482342"/>
              <a:gd name="connsiteX83" fmla="*/ 5894610 w 12192000"/>
              <a:gd name="connsiteY83" fmla="*/ 2130684 h 3482342"/>
              <a:gd name="connsiteX84" fmla="*/ 5817682 w 12192000"/>
              <a:gd name="connsiteY84" fmla="*/ 2157358 h 3482342"/>
              <a:gd name="connsiteX85" fmla="*/ 5591469 w 12192000"/>
              <a:gd name="connsiteY85" fmla="*/ 2178389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291263 w 12192000"/>
              <a:gd name="connsiteY88" fmla="*/ 2239182 h 3482342"/>
              <a:gd name="connsiteX89" fmla="*/ 5240857 w 12192000"/>
              <a:gd name="connsiteY89" fmla="*/ 2289444 h 3482342"/>
              <a:gd name="connsiteX90" fmla="*/ 5173523 w 12192000"/>
              <a:gd name="connsiteY90" fmla="*/ 2309057 h 3482342"/>
              <a:gd name="connsiteX91" fmla="*/ 5148543 w 12192000"/>
              <a:gd name="connsiteY91" fmla="*/ 2282356 h 3482342"/>
              <a:gd name="connsiteX92" fmla="*/ 5079548 w 12192000"/>
              <a:gd name="connsiteY92" fmla="*/ 2313485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345228 w 12192000"/>
              <a:gd name="connsiteY56" fmla="*/ 1939822 h 3482342"/>
              <a:gd name="connsiteX57" fmla="*/ 8236214 w 12192000"/>
              <a:gd name="connsiteY57" fmla="*/ 1909725 h 3482342"/>
              <a:gd name="connsiteX58" fmla="*/ 8132104 w 12192000"/>
              <a:gd name="connsiteY58" fmla="*/ 1895727 h 3482342"/>
              <a:gd name="connsiteX59" fmla="*/ 7918078 w 12192000"/>
              <a:gd name="connsiteY59" fmla="*/ 1862668 h 3482342"/>
              <a:gd name="connsiteX60" fmla="*/ 7817899 w 12192000"/>
              <a:gd name="connsiteY60" fmla="*/ 1862176 h 3482342"/>
              <a:gd name="connsiteX61" fmla="*/ 7768994 w 12192000"/>
              <a:gd name="connsiteY61" fmla="*/ 1855721 h 3482342"/>
              <a:gd name="connsiteX62" fmla="*/ 7618027 w 12192000"/>
              <a:gd name="connsiteY62" fmla="*/ 1830959 h 3482342"/>
              <a:gd name="connsiteX63" fmla="*/ 7449425 w 12192000"/>
              <a:gd name="connsiteY63" fmla="*/ 1810910 h 3482342"/>
              <a:gd name="connsiteX64" fmla="*/ 7342915 w 12192000"/>
              <a:gd name="connsiteY64" fmla="*/ 1819827 h 3482342"/>
              <a:gd name="connsiteX65" fmla="*/ 7255191 w 12192000"/>
              <a:gd name="connsiteY65" fmla="*/ 1834354 h 3482342"/>
              <a:gd name="connsiteX66" fmla="*/ 7131205 w 12192000"/>
              <a:gd name="connsiteY66" fmla="*/ 1845557 h 3482342"/>
              <a:gd name="connsiteX67" fmla="*/ 6917124 w 12192000"/>
              <a:gd name="connsiteY67" fmla="*/ 1837109 h 3482342"/>
              <a:gd name="connsiteX68" fmla="*/ 6837145 w 12192000"/>
              <a:gd name="connsiteY68" fmla="*/ 1870724 h 3482342"/>
              <a:gd name="connsiteX69" fmla="*/ 6753991 w 12192000"/>
              <a:gd name="connsiteY69" fmla="*/ 1860969 h 3482342"/>
              <a:gd name="connsiteX70" fmla="*/ 6727754 w 12192000"/>
              <a:gd name="connsiteY70" fmla="*/ 1882372 h 3482342"/>
              <a:gd name="connsiteX71" fmla="*/ 6723371 w 12192000"/>
              <a:gd name="connsiteY71" fmla="*/ 1886494 h 3482342"/>
              <a:gd name="connsiteX72" fmla="*/ 6702779 w 12192000"/>
              <a:gd name="connsiteY72" fmla="*/ 1893601 h 3482342"/>
              <a:gd name="connsiteX73" fmla="*/ 6700779 w 12192000"/>
              <a:gd name="connsiteY73" fmla="*/ 1907344 h 3482342"/>
              <a:gd name="connsiteX74" fmla="*/ 6672513 w 12192000"/>
              <a:gd name="connsiteY74" fmla="*/ 1926452 h 3482342"/>
              <a:gd name="connsiteX75" fmla="*/ 6633549 w 12192000"/>
              <a:gd name="connsiteY75" fmla="*/ 1936255 h 3482342"/>
              <a:gd name="connsiteX76" fmla="*/ 6444344 w 12192000"/>
              <a:gd name="connsiteY76" fmla="*/ 1969663 h 3482342"/>
              <a:gd name="connsiteX77" fmla="*/ 6333446 w 12192000"/>
              <a:gd name="connsiteY77" fmla="*/ 1997163 h 3482342"/>
              <a:gd name="connsiteX78" fmla="*/ 6294933 w 12192000"/>
              <a:gd name="connsiteY78" fmla="*/ 2019412 h 3482342"/>
              <a:gd name="connsiteX79" fmla="*/ 6238719 w 12192000"/>
              <a:gd name="connsiteY79" fmla="*/ 2042547 h 3482342"/>
              <a:gd name="connsiteX80" fmla="*/ 6142310 w 12192000"/>
              <a:gd name="connsiteY80" fmla="*/ 2092510 h 3482342"/>
              <a:gd name="connsiteX81" fmla="*/ 6007916 w 12192000"/>
              <a:gd name="connsiteY81" fmla="*/ 2143752 h 3482342"/>
              <a:gd name="connsiteX82" fmla="*/ 5894610 w 12192000"/>
              <a:gd name="connsiteY82" fmla="*/ 2130684 h 3482342"/>
              <a:gd name="connsiteX83" fmla="*/ 5817682 w 12192000"/>
              <a:gd name="connsiteY83" fmla="*/ 2157358 h 3482342"/>
              <a:gd name="connsiteX84" fmla="*/ 5591469 w 12192000"/>
              <a:gd name="connsiteY84" fmla="*/ 2178389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291263 w 12192000"/>
              <a:gd name="connsiteY87" fmla="*/ 2239182 h 3482342"/>
              <a:gd name="connsiteX88" fmla="*/ 5240857 w 12192000"/>
              <a:gd name="connsiteY88" fmla="*/ 2289444 h 3482342"/>
              <a:gd name="connsiteX89" fmla="*/ 5173523 w 12192000"/>
              <a:gd name="connsiteY89" fmla="*/ 2309057 h 3482342"/>
              <a:gd name="connsiteX90" fmla="*/ 5148543 w 12192000"/>
              <a:gd name="connsiteY90" fmla="*/ 2282356 h 3482342"/>
              <a:gd name="connsiteX91" fmla="*/ 5079548 w 12192000"/>
              <a:gd name="connsiteY91" fmla="*/ 2313485 h 3482342"/>
              <a:gd name="connsiteX92" fmla="*/ 4975908 w 12192000"/>
              <a:gd name="connsiteY92" fmla="*/ 2364128 h 3482342"/>
              <a:gd name="connsiteX93" fmla="*/ 4913723 w 12192000"/>
              <a:gd name="connsiteY93" fmla="*/ 2385265 h 3482342"/>
              <a:gd name="connsiteX94" fmla="*/ 4746485 w 12192000"/>
              <a:gd name="connsiteY94" fmla="*/ 2451769 h 3482342"/>
              <a:gd name="connsiteX95" fmla="*/ 4681588 w 12192000"/>
              <a:gd name="connsiteY95" fmla="*/ 2467494 h 3482342"/>
              <a:gd name="connsiteX96" fmla="*/ 1783655 w 12192000"/>
              <a:gd name="connsiteY96" fmla="*/ 3163860 h 3482342"/>
              <a:gd name="connsiteX97" fmla="*/ 1325955 w 12192000"/>
              <a:gd name="connsiteY97" fmla="*/ 3176692 h 3482342"/>
              <a:gd name="connsiteX98" fmla="*/ 1190384 w 12192000"/>
              <a:gd name="connsiteY98" fmla="*/ 3203504 h 3482342"/>
              <a:gd name="connsiteX99" fmla="*/ 1094537 w 12192000"/>
              <a:gd name="connsiteY99" fmla="*/ 3229469 h 3482342"/>
              <a:gd name="connsiteX100" fmla="*/ 779276 w 12192000"/>
              <a:gd name="connsiteY100" fmla="*/ 3327290 h 3482342"/>
              <a:gd name="connsiteX101" fmla="*/ 600378 w 12192000"/>
              <a:gd name="connsiteY101" fmla="*/ 3335250 h 3482342"/>
              <a:gd name="connsiteX102" fmla="*/ 493457 w 12192000"/>
              <a:gd name="connsiteY102" fmla="*/ 3365044 h 3482342"/>
              <a:gd name="connsiteX103" fmla="*/ 349402 w 12192000"/>
              <a:gd name="connsiteY103" fmla="*/ 3380897 h 3482342"/>
              <a:gd name="connsiteX104" fmla="*/ 192183 w 12192000"/>
              <a:gd name="connsiteY104" fmla="*/ 3460075 h 3482342"/>
              <a:gd name="connsiteX105" fmla="*/ 46713 w 12192000"/>
              <a:gd name="connsiteY105" fmla="*/ 3462986 h 3482342"/>
              <a:gd name="connsiteX106" fmla="*/ 2765 w 12192000"/>
              <a:gd name="connsiteY106" fmla="*/ 3480770 h 3482342"/>
              <a:gd name="connsiteX107" fmla="*/ 0 w 12192000"/>
              <a:gd name="connsiteY107" fmla="*/ 3482342 h 3482342"/>
              <a:gd name="connsiteX108" fmla="*/ 0 w 12192000"/>
              <a:gd name="connsiteY10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30392 w 12192000"/>
              <a:gd name="connsiteY55" fmla="*/ 1898567 h 3482342"/>
              <a:gd name="connsiteX56" fmla="*/ 8345228 w 12192000"/>
              <a:gd name="connsiteY56" fmla="*/ 1939822 h 3482342"/>
              <a:gd name="connsiteX57" fmla="*/ 8236214 w 12192000"/>
              <a:gd name="connsiteY57" fmla="*/ 1909725 h 3482342"/>
              <a:gd name="connsiteX58" fmla="*/ 8132104 w 12192000"/>
              <a:gd name="connsiteY58" fmla="*/ 1895727 h 3482342"/>
              <a:gd name="connsiteX59" fmla="*/ 7918078 w 12192000"/>
              <a:gd name="connsiteY59" fmla="*/ 1862668 h 3482342"/>
              <a:gd name="connsiteX60" fmla="*/ 7817899 w 12192000"/>
              <a:gd name="connsiteY60" fmla="*/ 1862176 h 3482342"/>
              <a:gd name="connsiteX61" fmla="*/ 7768994 w 12192000"/>
              <a:gd name="connsiteY61" fmla="*/ 1855721 h 3482342"/>
              <a:gd name="connsiteX62" fmla="*/ 7618027 w 12192000"/>
              <a:gd name="connsiteY62" fmla="*/ 1830959 h 3482342"/>
              <a:gd name="connsiteX63" fmla="*/ 7449425 w 12192000"/>
              <a:gd name="connsiteY63" fmla="*/ 1810910 h 3482342"/>
              <a:gd name="connsiteX64" fmla="*/ 7342915 w 12192000"/>
              <a:gd name="connsiteY64" fmla="*/ 1819827 h 3482342"/>
              <a:gd name="connsiteX65" fmla="*/ 7255191 w 12192000"/>
              <a:gd name="connsiteY65" fmla="*/ 1834354 h 3482342"/>
              <a:gd name="connsiteX66" fmla="*/ 7131205 w 12192000"/>
              <a:gd name="connsiteY66" fmla="*/ 1845557 h 3482342"/>
              <a:gd name="connsiteX67" fmla="*/ 6917124 w 12192000"/>
              <a:gd name="connsiteY67" fmla="*/ 1837109 h 3482342"/>
              <a:gd name="connsiteX68" fmla="*/ 6837145 w 12192000"/>
              <a:gd name="connsiteY68" fmla="*/ 1870724 h 3482342"/>
              <a:gd name="connsiteX69" fmla="*/ 6753991 w 12192000"/>
              <a:gd name="connsiteY69" fmla="*/ 1860969 h 3482342"/>
              <a:gd name="connsiteX70" fmla="*/ 6727754 w 12192000"/>
              <a:gd name="connsiteY70" fmla="*/ 1882372 h 3482342"/>
              <a:gd name="connsiteX71" fmla="*/ 6723371 w 12192000"/>
              <a:gd name="connsiteY71" fmla="*/ 1886494 h 3482342"/>
              <a:gd name="connsiteX72" fmla="*/ 6702779 w 12192000"/>
              <a:gd name="connsiteY72" fmla="*/ 1893601 h 3482342"/>
              <a:gd name="connsiteX73" fmla="*/ 6700779 w 12192000"/>
              <a:gd name="connsiteY73" fmla="*/ 1907344 h 3482342"/>
              <a:gd name="connsiteX74" fmla="*/ 6672513 w 12192000"/>
              <a:gd name="connsiteY74" fmla="*/ 1926452 h 3482342"/>
              <a:gd name="connsiteX75" fmla="*/ 6633549 w 12192000"/>
              <a:gd name="connsiteY75" fmla="*/ 1936255 h 3482342"/>
              <a:gd name="connsiteX76" fmla="*/ 6444344 w 12192000"/>
              <a:gd name="connsiteY76" fmla="*/ 1969663 h 3482342"/>
              <a:gd name="connsiteX77" fmla="*/ 6333446 w 12192000"/>
              <a:gd name="connsiteY77" fmla="*/ 1997163 h 3482342"/>
              <a:gd name="connsiteX78" fmla="*/ 6294933 w 12192000"/>
              <a:gd name="connsiteY78" fmla="*/ 2019412 h 3482342"/>
              <a:gd name="connsiteX79" fmla="*/ 6238719 w 12192000"/>
              <a:gd name="connsiteY79" fmla="*/ 2042547 h 3482342"/>
              <a:gd name="connsiteX80" fmla="*/ 6142310 w 12192000"/>
              <a:gd name="connsiteY80" fmla="*/ 2092510 h 3482342"/>
              <a:gd name="connsiteX81" fmla="*/ 6007916 w 12192000"/>
              <a:gd name="connsiteY81" fmla="*/ 2143752 h 3482342"/>
              <a:gd name="connsiteX82" fmla="*/ 5894610 w 12192000"/>
              <a:gd name="connsiteY82" fmla="*/ 2130684 h 3482342"/>
              <a:gd name="connsiteX83" fmla="*/ 5817682 w 12192000"/>
              <a:gd name="connsiteY83" fmla="*/ 2157358 h 3482342"/>
              <a:gd name="connsiteX84" fmla="*/ 5591469 w 12192000"/>
              <a:gd name="connsiteY84" fmla="*/ 2178389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291263 w 12192000"/>
              <a:gd name="connsiteY87" fmla="*/ 2239182 h 3482342"/>
              <a:gd name="connsiteX88" fmla="*/ 5240857 w 12192000"/>
              <a:gd name="connsiteY88" fmla="*/ 2289444 h 3482342"/>
              <a:gd name="connsiteX89" fmla="*/ 5173523 w 12192000"/>
              <a:gd name="connsiteY89" fmla="*/ 2309057 h 3482342"/>
              <a:gd name="connsiteX90" fmla="*/ 5148543 w 12192000"/>
              <a:gd name="connsiteY90" fmla="*/ 2282356 h 3482342"/>
              <a:gd name="connsiteX91" fmla="*/ 5079548 w 12192000"/>
              <a:gd name="connsiteY91" fmla="*/ 2313485 h 3482342"/>
              <a:gd name="connsiteX92" fmla="*/ 4975908 w 12192000"/>
              <a:gd name="connsiteY92" fmla="*/ 2364128 h 3482342"/>
              <a:gd name="connsiteX93" fmla="*/ 4913723 w 12192000"/>
              <a:gd name="connsiteY93" fmla="*/ 2385265 h 3482342"/>
              <a:gd name="connsiteX94" fmla="*/ 4746485 w 12192000"/>
              <a:gd name="connsiteY94" fmla="*/ 2451769 h 3482342"/>
              <a:gd name="connsiteX95" fmla="*/ 4681588 w 12192000"/>
              <a:gd name="connsiteY95" fmla="*/ 2467494 h 3482342"/>
              <a:gd name="connsiteX96" fmla="*/ 1783655 w 12192000"/>
              <a:gd name="connsiteY96" fmla="*/ 3163860 h 3482342"/>
              <a:gd name="connsiteX97" fmla="*/ 1325955 w 12192000"/>
              <a:gd name="connsiteY97" fmla="*/ 3176692 h 3482342"/>
              <a:gd name="connsiteX98" fmla="*/ 1190384 w 12192000"/>
              <a:gd name="connsiteY98" fmla="*/ 3203504 h 3482342"/>
              <a:gd name="connsiteX99" fmla="*/ 1094537 w 12192000"/>
              <a:gd name="connsiteY99" fmla="*/ 3229469 h 3482342"/>
              <a:gd name="connsiteX100" fmla="*/ 779276 w 12192000"/>
              <a:gd name="connsiteY100" fmla="*/ 3327290 h 3482342"/>
              <a:gd name="connsiteX101" fmla="*/ 600378 w 12192000"/>
              <a:gd name="connsiteY101" fmla="*/ 3335250 h 3482342"/>
              <a:gd name="connsiteX102" fmla="*/ 493457 w 12192000"/>
              <a:gd name="connsiteY102" fmla="*/ 3365044 h 3482342"/>
              <a:gd name="connsiteX103" fmla="*/ 349402 w 12192000"/>
              <a:gd name="connsiteY103" fmla="*/ 3380897 h 3482342"/>
              <a:gd name="connsiteX104" fmla="*/ 192183 w 12192000"/>
              <a:gd name="connsiteY104" fmla="*/ 3460075 h 3482342"/>
              <a:gd name="connsiteX105" fmla="*/ 46713 w 12192000"/>
              <a:gd name="connsiteY105" fmla="*/ 3462986 h 3482342"/>
              <a:gd name="connsiteX106" fmla="*/ 2765 w 12192000"/>
              <a:gd name="connsiteY106" fmla="*/ 3480770 h 3482342"/>
              <a:gd name="connsiteX107" fmla="*/ 0 w 12192000"/>
              <a:gd name="connsiteY107" fmla="*/ 3482342 h 3482342"/>
              <a:gd name="connsiteX108" fmla="*/ 0 w 12192000"/>
              <a:gd name="connsiteY10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30392 w 12192000"/>
              <a:gd name="connsiteY54" fmla="*/ 1898567 h 3482342"/>
              <a:gd name="connsiteX55" fmla="*/ 8345228 w 12192000"/>
              <a:gd name="connsiteY55" fmla="*/ 1939822 h 3482342"/>
              <a:gd name="connsiteX56" fmla="*/ 8236214 w 12192000"/>
              <a:gd name="connsiteY56" fmla="*/ 1909725 h 3482342"/>
              <a:gd name="connsiteX57" fmla="*/ 8132104 w 12192000"/>
              <a:gd name="connsiteY57" fmla="*/ 1895727 h 3482342"/>
              <a:gd name="connsiteX58" fmla="*/ 7918078 w 12192000"/>
              <a:gd name="connsiteY58" fmla="*/ 1862668 h 3482342"/>
              <a:gd name="connsiteX59" fmla="*/ 7817899 w 12192000"/>
              <a:gd name="connsiteY59" fmla="*/ 1862176 h 3482342"/>
              <a:gd name="connsiteX60" fmla="*/ 7768994 w 12192000"/>
              <a:gd name="connsiteY60" fmla="*/ 1855721 h 3482342"/>
              <a:gd name="connsiteX61" fmla="*/ 7618027 w 12192000"/>
              <a:gd name="connsiteY61" fmla="*/ 1830959 h 3482342"/>
              <a:gd name="connsiteX62" fmla="*/ 7449425 w 12192000"/>
              <a:gd name="connsiteY62" fmla="*/ 1810910 h 3482342"/>
              <a:gd name="connsiteX63" fmla="*/ 7342915 w 12192000"/>
              <a:gd name="connsiteY63" fmla="*/ 1819827 h 3482342"/>
              <a:gd name="connsiteX64" fmla="*/ 7255191 w 12192000"/>
              <a:gd name="connsiteY64" fmla="*/ 1834354 h 3482342"/>
              <a:gd name="connsiteX65" fmla="*/ 7131205 w 12192000"/>
              <a:gd name="connsiteY65" fmla="*/ 1845557 h 3482342"/>
              <a:gd name="connsiteX66" fmla="*/ 6917124 w 12192000"/>
              <a:gd name="connsiteY66" fmla="*/ 1837109 h 3482342"/>
              <a:gd name="connsiteX67" fmla="*/ 6837145 w 12192000"/>
              <a:gd name="connsiteY67" fmla="*/ 1870724 h 3482342"/>
              <a:gd name="connsiteX68" fmla="*/ 6753991 w 12192000"/>
              <a:gd name="connsiteY68" fmla="*/ 1860969 h 3482342"/>
              <a:gd name="connsiteX69" fmla="*/ 6727754 w 12192000"/>
              <a:gd name="connsiteY69" fmla="*/ 1882372 h 3482342"/>
              <a:gd name="connsiteX70" fmla="*/ 6723371 w 12192000"/>
              <a:gd name="connsiteY70" fmla="*/ 1886494 h 3482342"/>
              <a:gd name="connsiteX71" fmla="*/ 6702779 w 12192000"/>
              <a:gd name="connsiteY71" fmla="*/ 1893601 h 3482342"/>
              <a:gd name="connsiteX72" fmla="*/ 6700779 w 12192000"/>
              <a:gd name="connsiteY72" fmla="*/ 1907344 h 3482342"/>
              <a:gd name="connsiteX73" fmla="*/ 6672513 w 12192000"/>
              <a:gd name="connsiteY73" fmla="*/ 1926452 h 3482342"/>
              <a:gd name="connsiteX74" fmla="*/ 6633549 w 12192000"/>
              <a:gd name="connsiteY74" fmla="*/ 1936255 h 3482342"/>
              <a:gd name="connsiteX75" fmla="*/ 6444344 w 12192000"/>
              <a:gd name="connsiteY75" fmla="*/ 1969663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42310 w 12192000"/>
              <a:gd name="connsiteY79" fmla="*/ 2092510 h 3482342"/>
              <a:gd name="connsiteX80" fmla="*/ 6007916 w 12192000"/>
              <a:gd name="connsiteY80" fmla="*/ 2143752 h 3482342"/>
              <a:gd name="connsiteX81" fmla="*/ 5894610 w 12192000"/>
              <a:gd name="connsiteY81" fmla="*/ 2130684 h 3482342"/>
              <a:gd name="connsiteX82" fmla="*/ 5817682 w 12192000"/>
              <a:gd name="connsiteY82" fmla="*/ 2157358 h 3482342"/>
              <a:gd name="connsiteX83" fmla="*/ 5591469 w 12192000"/>
              <a:gd name="connsiteY83" fmla="*/ 2178389 h 3482342"/>
              <a:gd name="connsiteX84" fmla="*/ 5414282 w 12192000"/>
              <a:gd name="connsiteY84" fmla="*/ 2183070 h 3482342"/>
              <a:gd name="connsiteX85" fmla="*/ 5368369 w 12192000"/>
              <a:gd name="connsiteY85" fmla="*/ 2204272 h 3482342"/>
              <a:gd name="connsiteX86" fmla="*/ 5291263 w 12192000"/>
              <a:gd name="connsiteY86" fmla="*/ 2239182 h 3482342"/>
              <a:gd name="connsiteX87" fmla="*/ 5240857 w 12192000"/>
              <a:gd name="connsiteY87" fmla="*/ 2289444 h 3482342"/>
              <a:gd name="connsiteX88" fmla="*/ 5173523 w 12192000"/>
              <a:gd name="connsiteY88" fmla="*/ 2309057 h 3482342"/>
              <a:gd name="connsiteX89" fmla="*/ 5148543 w 12192000"/>
              <a:gd name="connsiteY89" fmla="*/ 2282356 h 3482342"/>
              <a:gd name="connsiteX90" fmla="*/ 5079548 w 12192000"/>
              <a:gd name="connsiteY90" fmla="*/ 2313485 h 3482342"/>
              <a:gd name="connsiteX91" fmla="*/ 4975908 w 12192000"/>
              <a:gd name="connsiteY91" fmla="*/ 2364128 h 3482342"/>
              <a:gd name="connsiteX92" fmla="*/ 4913723 w 12192000"/>
              <a:gd name="connsiteY92" fmla="*/ 2385265 h 3482342"/>
              <a:gd name="connsiteX93" fmla="*/ 4746485 w 12192000"/>
              <a:gd name="connsiteY93" fmla="*/ 2451769 h 3482342"/>
              <a:gd name="connsiteX94" fmla="*/ 4681588 w 12192000"/>
              <a:gd name="connsiteY94" fmla="*/ 2467494 h 3482342"/>
              <a:gd name="connsiteX95" fmla="*/ 1783655 w 12192000"/>
              <a:gd name="connsiteY95" fmla="*/ 3163860 h 3482342"/>
              <a:gd name="connsiteX96" fmla="*/ 1325955 w 12192000"/>
              <a:gd name="connsiteY96" fmla="*/ 3176692 h 3482342"/>
              <a:gd name="connsiteX97" fmla="*/ 1190384 w 12192000"/>
              <a:gd name="connsiteY97" fmla="*/ 3203504 h 3482342"/>
              <a:gd name="connsiteX98" fmla="*/ 1094537 w 12192000"/>
              <a:gd name="connsiteY98" fmla="*/ 3229469 h 3482342"/>
              <a:gd name="connsiteX99" fmla="*/ 779276 w 12192000"/>
              <a:gd name="connsiteY99" fmla="*/ 3327290 h 3482342"/>
              <a:gd name="connsiteX100" fmla="*/ 600378 w 12192000"/>
              <a:gd name="connsiteY100" fmla="*/ 3335250 h 3482342"/>
              <a:gd name="connsiteX101" fmla="*/ 493457 w 12192000"/>
              <a:gd name="connsiteY101" fmla="*/ 3365044 h 3482342"/>
              <a:gd name="connsiteX102" fmla="*/ 349402 w 12192000"/>
              <a:gd name="connsiteY102" fmla="*/ 3380897 h 3482342"/>
              <a:gd name="connsiteX103" fmla="*/ 192183 w 12192000"/>
              <a:gd name="connsiteY103" fmla="*/ 3460075 h 3482342"/>
              <a:gd name="connsiteX104" fmla="*/ 46713 w 12192000"/>
              <a:gd name="connsiteY104" fmla="*/ 3462986 h 3482342"/>
              <a:gd name="connsiteX105" fmla="*/ 2765 w 12192000"/>
              <a:gd name="connsiteY105" fmla="*/ 3480770 h 3482342"/>
              <a:gd name="connsiteX106" fmla="*/ 0 w 12192000"/>
              <a:gd name="connsiteY106" fmla="*/ 3482342 h 3482342"/>
              <a:gd name="connsiteX107" fmla="*/ 0 w 12192000"/>
              <a:gd name="connsiteY10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36742 w 12192000"/>
              <a:gd name="connsiteY54" fmla="*/ 1923967 h 3482342"/>
              <a:gd name="connsiteX55" fmla="*/ 8345228 w 12192000"/>
              <a:gd name="connsiteY55" fmla="*/ 1939822 h 3482342"/>
              <a:gd name="connsiteX56" fmla="*/ 8236214 w 12192000"/>
              <a:gd name="connsiteY56" fmla="*/ 1909725 h 3482342"/>
              <a:gd name="connsiteX57" fmla="*/ 8132104 w 12192000"/>
              <a:gd name="connsiteY57" fmla="*/ 1895727 h 3482342"/>
              <a:gd name="connsiteX58" fmla="*/ 7918078 w 12192000"/>
              <a:gd name="connsiteY58" fmla="*/ 1862668 h 3482342"/>
              <a:gd name="connsiteX59" fmla="*/ 7817899 w 12192000"/>
              <a:gd name="connsiteY59" fmla="*/ 1862176 h 3482342"/>
              <a:gd name="connsiteX60" fmla="*/ 7768994 w 12192000"/>
              <a:gd name="connsiteY60" fmla="*/ 1855721 h 3482342"/>
              <a:gd name="connsiteX61" fmla="*/ 7618027 w 12192000"/>
              <a:gd name="connsiteY61" fmla="*/ 1830959 h 3482342"/>
              <a:gd name="connsiteX62" fmla="*/ 7449425 w 12192000"/>
              <a:gd name="connsiteY62" fmla="*/ 1810910 h 3482342"/>
              <a:gd name="connsiteX63" fmla="*/ 7342915 w 12192000"/>
              <a:gd name="connsiteY63" fmla="*/ 1819827 h 3482342"/>
              <a:gd name="connsiteX64" fmla="*/ 7255191 w 12192000"/>
              <a:gd name="connsiteY64" fmla="*/ 1834354 h 3482342"/>
              <a:gd name="connsiteX65" fmla="*/ 7131205 w 12192000"/>
              <a:gd name="connsiteY65" fmla="*/ 1845557 h 3482342"/>
              <a:gd name="connsiteX66" fmla="*/ 6917124 w 12192000"/>
              <a:gd name="connsiteY66" fmla="*/ 1837109 h 3482342"/>
              <a:gd name="connsiteX67" fmla="*/ 6837145 w 12192000"/>
              <a:gd name="connsiteY67" fmla="*/ 1870724 h 3482342"/>
              <a:gd name="connsiteX68" fmla="*/ 6753991 w 12192000"/>
              <a:gd name="connsiteY68" fmla="*/ 1860969 h 3482342"/>
              <a:gd name="connsiteX69" fmla="*/ 6727754 w 12192000"/>
              <a:gd name="connsiteY69" fmla="*/ 1882372 h 3482342"/>
              <a:gd name="connsiteX70" fmla="*/ 6723371 w 12192000"/>
              <a:gd name="connsiteY70" fmla="*/ 1886494 h 3482342"/>
              <a:gd name="connsiteX71" fmla="*/ 6702779 w 12192000"/>
              <a:gd name="connsiteY71" fmla="*/ 1893601 h 3482342"/>
              <a:gd name="connsiteX72" fmla="*/ 6700779 w 12192000"/>
              <a:gd name="connsiteY72" fmla="*/ 1907344 h 3482342"/>
              <a:gd name="connsiteX73" fmla="*/ 6672513 w 12192000"/>
              <a:gd name="connsiteY73" fmla="*/ 1926452 h 3482342"/>
              <a:gd name="connsiteX74" fmla="*/ 6633549 w 12192000"/>
              <a:gd name="connsiteY74" fmla="*/ 1936255 h 3482342"/>
              <a:gd name="connsiteX75" fmla="*/ 6444344 w 12192000"/>
              <a:gd name="connsiteY75" fmla="*/ 1969663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42310 w 12192000"/>
              <a:gd name="connsiteY79" fmla="*/ 2092510 h 3482342"/>
              <a:gd name="connsiteX80" fmla="*/ 6007916 w 12192000"/>
              <a:gd name="connsiteY80" fmla="*/ 2143752 h 3482342"/>
              <a:gd name="connsiteX81" fmla="*/ 5894610 w 12192000"/>
              <a:gd name="connsiteY81" fmla="*/ 2130684 h 3482342"/>
              <a:gd name="connsiteX82" fmla="*/ 5817682 w 12192000"/>
              <a:gd name="connsiteY82" fmla="*/ 2157358 h 3482342"/>
              <a:gd name="connsiteX83" fmla="*/ 5591469 w 12192000"/>
              <a:gd name="connsiteY83" fmla="*/ 2178389 h 3482342"/>
              <a:gd name="connsiteX84" fmla="*/ 5414282 w 12192000"/>
              <a:gd name="connsiteY84" fmla="*/ 2183070 h 3482342"/>
              <a:gd name="connsiteX85" fmla="*/ 5368369 w 12192000"/>
              <a:gd name="connsiteY85" fmla="*/ 2204272 h 3482342"/>
              <a:gd name="connsiteX86" fmla="*/ 5291263 w 12192000"/>
              <a:gd name="connsiteY86" fmla="*/ 2239182 h 3482342"/>
              <a:gd name="connsiteX87" fmla="*/ 5240857 w 12192000"/>
              <a:gd name="connsiteY87" fmla="*/ 2289444 h 3482342"/>
              <a:gd name="connsiteX88" fmla="*/ 5173523 w 12192000"/>
              <a:gd name="connsiteY88" fmla="*/ 2309057 h 3482342"/>
              <a:gd name="connsiteX89" fmla="*/ 5148543 w 12192000"/>
              <a:gd name="connsiteY89" fmla="*/ 2282356 h 3482342"/>
              <a:gd name="connsiteX90" fmla="*/ 5079548 w 12192000"/>
              <a:gd name="connsiteY90" fmla="*/ 2313485 h 3482342"/>
              <a:gd name="connsiteX91" fmla="*/ 4975908 w 12192000"/>
              <a:gd name="connsiteY91" fmla="*/ 2364128 h 3482342"/>
              <a:gd name="connsiteX92" fmla="*/ 4913723 w 12192000"/>
              <a:gd name="connsiteY92" fmla="*/ 2385265 h 3482342"/>
              <a:gd name="connsiteX93" fmla="*/ 4746485 w 12192000"/>
              <a:gd name="connsiteY93" fmla="*/ 2451769 h 3482342"/>
              <a:gd name="connsiteX94" fmla="*/ 4681588 w 12192000"/>
              <a:gd name="connsiteY94" fmla="*/ 2467494 h 3482342"/>
              <a:gd name="connsiteX95" fmla="*/ 1783655 w 12192000"/>
              <a:gd name="connsiteY95" fmla="*/ 3163860 h 3482342"/>
              <a:gd name="connsiteX96" fmla="*/ 1325955 w 12192000"/>
              <a:gd name="connsiteY96" fmla="*/ 3176692 h 3482342"/>
              <a:gd name="connsiteX97" fmla="*/ 1190384 w 12192000"/>
              <a:gd name="connsiteY97" fmla="*/ 3203504 h 3482342"/>
              <a:gd name="connsiteX98" fmla="*/ 1094537 w 12192000"/>
              <a:gd name="connsiteY98" fmla="*/ 3229469 h 3482342"/>
              <a:gd name="connsiteX99" fmla="*/ 779276 w 12192000"/>
              <a:gd name="connsiteY99" fmla="*/ 3327290 h 3482342"/>
              <a:gd name="connsiteX100" fmla="*/ 600378 w 12192000"/>
              <a:gd name="connsiteY100" fmla="*/ 3335250 h 3482342"/>
              <a:gd name="connsiteX101" fmla="*/ 493457 w 12192000"/>
              <a:gd name="connsiteY101" fmla="*/ 3365044 h 3482342"/>
              <a:gd name="connsiteX102" fmla="*/ 349402 w 12192000"/>
              <a:gd name="connsiteY102" fmla="*/ 3380897 h 3482342"/>
              <a:gd name="connsiteX103" fmla="*/ 192183 w 12192000"/>
              <a:gd name="connsiteY103" fmla="*/ 3460075 h 3482342"/>
              <a:gd name="connsiteX104" fmla="*/ 46713 w 12192000"/>
              <a:gd name="connsiteY104" fmla="*/ 3462986 h 3482342"/>
              <a:gd name="connsiteX105" fmla="*/ 2765 w 12192000"/>
              <a:gd name="connsiteY105" fmla="*/ 3480770 h 3482342"/>
              <a:gd name="connsiteX106" fmla="*/ 0 w 12192000"/>
              <a:gd name="connsiteY106" fmla="*/ 3482342 h 3482342"/>
              <a:gd name="connsiteX107" fmla="*/ 0 w 12192000"/>
              <a:gd name="connsiteY10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0447 w 12192000"/>
              <a:gd name="connsiteY23" fmla="*/ 12870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36742 w 12192000"/>
              <a:gd name="connsiteY54" fmla="*/ 1923967 h 3482342"/>
              <a:gd name="connsiteX55" fmla="*/ 8345228 w 12192000"/>
              <a:gd name="connsiteY55" fmla="*/ 1939822 h 3482342"/>
              <a:gd name="connsiteX56" fmla="*/ 8236214 w 12192000"/>
              <a:gd name="connsiteY56" fmla="*/ 1909725 h 3482342"/>
              <a:gd name="connsiteX57" fmla="*/ 8132104 w 12192000"/>
              <a:gd name="connsiteY57" fmla="*/ 1895727 h 3482342"/>
              <a:gd name="connsiteX58" fmla="*/ 7918078 w 12192000"/>
              <a:gd name="connsiteY58" fmla="*/ 1862668 h 3482342"/>
              <a:gd name="connsiteX59" fmla="*/ 7817899 w 12192000"/>
              <a:gd name="connsiteY59" fmla="*/ 1862176 h 3482342"/>
              <a:gd name="connsiteX60" fmla="*/ 7768994 w 12192000"/>
              <a:gd name="connsiteY60" fmla="*/ 1855721 h 3482342"/>
              <a:gd name="connsiteX61" fmla="*/ 7618027 w 12192000"/>
              <a:gd name="connsiteY61" fmla="*/ 1830959 h 3482342"/>
              <a:gd name="connsiteX62" fmla="*/ 7449425 w 12192000"/>
              <a:gd name="connsiteY62" fmla="*/ 1810910 h 3482342"/>
              <a:gd name="connsiteX63" fmla="*/ 7342915 w 12192000"/>
              <a:gd name="connsiteY63" fmla="*/ 1819827 h 3482342"/>
              <a:gd name="connsiteX64" fmla="*/ 7255191 w 12192000"/>
              <a:gd name="connsiteY64" fmla="*/ 1834354 h 3482342"/>
              <a:gd name="connsiteX65" fmla="*/ 7131205 w 12192000"/>
              <a:gd name="connsiteY65" fmla="*/ 1845557 h 3482342"/>
              <a:gd name="connsiteX66" fmla="*/ 6917124 w 12192000"/>
              <a:gd name="connsiteY66" fmla="*/ 1837109 h 3482342"/>
              <a:gd name="connsiteX67" fmla="*/ 6837145 w 12192000"/>
              <a:gd name="connsiteY67" fmla="*/ 1870724 h 3482342"/>
              <a:gd name="connsiteX68" fmla="*/ 6753991 w 12192000"/>
              <a:gd name="connsiteY68" fmla="*/ 1860969 h 3482342"/>
              <a:gd name="connsiteX69" fmla="*/ 6727754 w 12192000"/>
              <a:gd name="connsiteY69" fmla="*/ 1882372 h 3482342"/>
              <a:gd name="connsiteX70" fmla="*/ 6723371 w 12192000"/>
              <a:gd name="connsiteY70" fmla="*/ 1886494 h 3482342"/>
              <a:gd name="connsiteX71" fmla="*/ 6702779 w 12192000"/>
              <a:gd name="connsiteY71" fmla="*/ 1893601 h 3482342"/>
              <a:gd name="connsiteX72" fmla="*/ 6700779 w 12192000"/>
              <a:gd name="connsiteY72" fmla="*/ 1907344 h 3482342"/>
              <a:gd name="connsiteX73" fmla="*/ 6672513 w 12192000"/>
              <a:gd name="connsiteY73" fmla="*/ 1926452 h 3482342"/>
              <a:gd name="connsiteX74" fmla="*/ 6633549 w 12192000"/>
              <a:gd name="connsiteY74" fmla="*/ 1936255 h 3482342"/>
              <a:gd name="connsiteX75" fmla="*/ 6444344 w 12192000"/>
              <a:gd name="connsiteY75" fmla="*/ 1969663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42310 w 12192000"/>
              <a:gd name="connsiteY79" fmla="*/ 2092510 h 3482342"/>
              <a:gd name="connsiteX80" fmla="*/ 6007916 w 12192000"/>
              <a:gd name="connsiteY80" fmla="*/ 2143752 h 3482342"/>
              <a:gd name="connsiteX81" fmla="*/ 5894610 w 12192000"/>
              <a:gd name="connsiteY81" fmla="*/ 2130684 h 3482342"/>
              <a:gd name="connsiteX82" fmla="*/ 5817682 w 12192000"/>
              <a:gd name="connsiteY82" fmla="*/ 2157358 h 3482342"/>
              <a:gd name="connsiteX83" fmla="*/ 5591469 w 12192000"/>
              <a:gd name="connsiteY83" fmla="*/ 2178389 h 3482342"/>
              <a:gd name="connsiteX84" fmla="*/ 5414282 w 12192000"/>
              <a:gd name="connsiteY84" fmla="*/ 2183070 h 3482342"/>
              <a:gd name="connsiteX85" fmla="*/ 5368369 w 12192000"/>
              <a:gd name="connsiteY85" fmla="*/ 2204272 h 3482342"/>
              <a:gd name="connsiteX86" fmla="*/ 5291263 w 12192000"/>
              <a:gd name="connsiteY86" fmla="*/ 2239182 h 3482342"/>
              <a:gd name="connsiteX87" fmla="*/ 5240857 w 12192000"/>
              <a:gd name="connsiteY87" fmla="*/ 2289444 h 3482342"/>
              <a:gd name="connsiteX88" fmla="*/ 5173523 w 12192000"/>
              <a:gd name="connsiteY88" fmla="*/ 2309057 h 3482342"/>
              <a:gd name="connsiteX89" fmla="*/ 5148543 w 12192000"/>
              <a:gd name="connsiteY89" fmla="*/ 2282356 h 3482342"/>
              <a:gd name="connsiteX90" fmla="*/ 5079548 w 12192000"/>
              <a:gd name="connsiteY90" fmla="*/ 2313485 h 3482342"/>
              <a:gd name="connsiteX91" fmla="*/ 4975908 w 12192000"/>
              <a:gd name="connsiteY91" fmla="*/ 2364128 h 3482342"/>
              <a:gd name="connsiteX92" fmla="*/ 4913723 w 12192000"/>
              <a:gd name="connsiteY92" fmla="*/ 2385265 h 3482342"/>
              <a:gd name="connsiteX93" fmla="*/ 4746485 w 12192000"/>
              <a:gd name="connsiteY93" fmla="*/ 2451769 h 3482342"/>
              <a:gd name="connsiteX94" fmla="*/ 4681588 w 12192000"/>
              <a:gd name="connsiteY94" fmla="*/ 2467494 h 3482342"/>
              <a:gd name="connsiteX95" fmla="*/ 1783655 w 12192000"/>
              <a:gd name="connsiteY95" fmla="*/ 3163860 h 3482342"/>
              <a:gd name="connsiteX96" fmla="*/ 1325955 w 12192000"/>
              <a:gd name="connsiteY96" fmla="*/ 3176692 h 3482342"/>
              <a:gd name="connsiteX97" fmla="*/ 1190384 w 12192000"/>
              <a:gd name="connsiteY97" fmla="*/ 3203504 h 3482342"/>
              <a:gd name="connsiteX98" fmla="*/ 1094537 w 12192000"/>
              <a:gd name="connsiteY98" fmla="*/ 3229469 h 3482342"/>
              <a:gd name="connsiteX99" fmla="*/ 779276 w 12192000"/>
              <a:gd name="connsiteY99" fmla="*/ 3327290 h 3482342"/>
              <a:gd name="connsiteX100" fmla="*/ 600378 w 12192000"/>
              <a:gd name="connsiteY100" fmla="*/ 3335250 h 3482342"/>
              <a:gd name="connsiteX101" fmla="*/ 493457 w 12192000"/>
              <a:gd name="connsiteY101" fmla="*/ 3365044 h 3482342"/>
              <a:gd name="connsiteX102" fmla="*/ 349402 w 12192000"/>
              <a:gd name="connsiteY102" fmla="*/ 3380897 h 3482342"/>
              <a:gd name="connsiteX103" fmla="*/ 192183 w 12192000"/>
              <a:gd name="connsiteY103" fmla="*/ 3460075 h 3482342"/>
              <a:gd name="connsiteX104" fmla="*/ 46713 w 12192000"/>
              <a:gd name="connsiteY104" fmla="*/ 3462986 h 3482342"/>
              <a:gd name="connsiteX105" fmla="*/ 2765 w 12192000"/>
              <a:gd name="connsiteY105" fmla="*/ 3480770 h 3482342"/>
              <a:gd name="connsiteX106" fmla="*/ 0 w 12192000"/>
              <a:gd name="connsiteY106" fmla="*/ 3482342 h 3482342"/>
              <a:gd name="connsiteX107" fmla="*/ 0 w 12192000"/>
              <a:gd name="connsiteY10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294073 w 12192000"/>
              <a:gd name="connsiteY17" fmla="*/ 897260 h 3482342"/>
              <a:gd name="connsiteX18" fmla="*/ 11228040 w 12192000"/>
              <a:gd name="connsiteY18" fmla="*/ 958953 h 3482342"/>
              <a:gd name="connsiteX19" fmla="*/ 11193568 w 12192000"/>
              <a:gd name="connsiteY19" fmla="*/ 982314 h 3482342"/>
              <a:gd name="connsiteX20" fmla="*/ 11139869 w 12192000"/>
              <a:gd name="connsiteY20" fmla="*/ 1126133 h 3482342"/>
              <a:gd name="connsiteX21" fmla="*/ 11003287 w 12192000"/>
              <a:gd name="connsiteY21" fmla="*/ 1243468 h 3482342"/>
              <a:gd name="connsiteX22" fmla="*/ 10930447 w 12192000"/>
              <a:gd name="connsiteY22" fmla="*/ 1287088 h 3482342"/>
              <a:gd name="connsiteX23" fmla="*/ 10832727 w 12192000"/>
              <a:gd name="connsiteY23" fmla="*/ 1341335 h 3482342"/>
              <a:gd name="connsiteX24" fmla="*/ 10720408 w 12192000"/>
              <a:gd name="connsiteY24" fmla="*/ 1344999 h 3482342"/>
              <a:gd name="connsiteX25" fmla="*/ 10635456 w 12192000"/>
              <a:gd name="connsiteY25" fmla="*/ 1337688 h 3482342"/>
              <a:gd name="connsiteX26" fmla="*/ 10629954 w 12192000"/>
              <a:gd name="connsiteY26" fmla="*/ 1330628 h 3482342"/>
              <a:gd name="connsiteX27" fmla="*/ 10623883 w 12192000"/>
              <a:gd name="connsiteY27" fmla="*/ 1332776 h 3482342"/>
              <a:gd name="connsiteX28" fmla="*/ 10622090 w 12192000"/>
              <a:gd name="connsiteY28" fmla="*/ 1341385 h 3482342"/>
              <a:gd name="connsiteX29" fmla="*/ 10573203 w 12192000"/>
              <a:gd name="connsiteY29" fmla="*/ 1351996 h 3482342"/>
              <a:gd name="connsiteX30" fmla="*/ 10513263 w 12192000"/>
              <a:gd name="connsiteY30" fmla="*/ 1350756 h 3482342"/>
              <a:gd name="connsiteX31" fmla="*/ 10464012 w 12192000"/>
              <a:gd name="connsiteY31" fmla="*/ 1391778 h 3482342"/>
              <a:gd name="connsiteX32" fmla="*/ 10405409 w 12192000"/>
              <a:gd name="connsiteY32" fmla="*/ 1422789 h 3482342"/>
              <a:gd name="connsiteX33" fmla="*/ 10370530 w 12192000"/>
              <a:gd name="connsiteY33" fmla="*/ 1441596 h 3482342"/>
              <a:gd name="connsiteX34" fmla="*/ 10264922 w 12192000"/>
              <a:gd name="connsiteY34" fmla="*/ 1472107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524524 w 12192000"/>
              <a:gd name="connsiteY52" fmla="*/ 1902425 h 3482342"/>
              <a:gd name="connsiteX53" fmla="*/ 8436742 w 12192000"/>
              <a:gd name="connsiteY53" fmla="*/ 1923967 h 3482342"/>
              <a:gd name="connsiteX54" fmla="*/ 8345228 w 12192000"/>
              <a:gd name="connsiteY54" fmla="*/ 1939822 h 3482342"/>
              <a:gd name="connsiteX55" fmla="*/ 8236214 w 12192000"/>
              <a:gd name="connsiteY55" fmla="*/ 1909725 h 3482342"/>
              <a:gd name="connsiteX56" fmla="*/ 8132104 w 12192000"/>
              <a:gd name="connsiteY56" fmla="*/ 1895727 h 3482342"/>
              <a:gd name="connsiteX57" fmla="*/ 7918078 w 12192000"/>
              <a:gd name="connsiteY57" fmla="*/ 1862668 h 3482342"/>
              <a:gd name="connsiteX58" fmla="*/ 7817899 w 12192000"/>
              <a:gd name="connsiteY58" fmla="*/ 1862176 h 3482342"/>
              <a:gd name="connsiteX59" fmla="*/ 7768994 w 12192000"/>
              <a:gd name="connsiteY59" fmla="*/ 1855721 h 3482342"/>
              <a:gd name="connsiteX60" fmla="*/ 7618027 w 12192000"/>
              <a:gd name="connsiteY60" fmla="*/ 1830959 h 3482342"/>
              <a:gd name="connsiteX61" fmla="*/ 7449425 w 12192000"/>
              <a:gd name="connsiteY61" fmla="*/ 1810910 h 3482342"/>
              <a:gd name="connsiteX62" fmla="*/ 7342915 w 12192000"/>
              <a:gd name="connsiteY62" fmla="*/ 1819827 h 3482342"/>
              <a:gd name="connsiteX63" fmla="*/ 7255191 w 12192000"/>
              <a:gd name="connsiteY63" fmla="*/ 1834354 h 3482342"/>
              <a:gd name="connsiteX64" fmla="*/ 7131205 w 12192000"/>
              <a:gd name="connsiteY64" fmla="*/ 1845557 h 3482342"/>
              <a:gd name="connsiteX65" fmla="*/ 6917124 w 12192000"/>
              <a:gd name="connsiteY65" fmla="*/ 1837109 h 3482342"/>
              <a:gd name="connsiteX66" fmla="*/ 6837145 w 12192000"/>
              <a:gd name="connsiteY66" fmla="*/ 1870724 h 3482342"/>
              <a:gd name="connsiteX67" fmla="*/ 6753991 w 12192000"/>
              <a:gd name="connsiteY67" fmla="*/ 1860969 h 3482342"/>
              <a:gd name="connsiteX68" fmla="*/ 6727754 w 12192000"/>
              <a:gd name="connsiteY68" fmla="*/ 1882372 h 3482342"/>
              <a:gd name="connsiteX69" fmla="*/ 6723371 w 12192000"/>
              <a:gd name="connsiteY69" fmla="*/ 1886494 h 3482342"/>
              <a:gd name="connsiteX70" fmla="*/ 6702779 w 12192000"/>
              <a:gd name="connsiteY70" fmla="*/ 1893601 h 3482342"/>
              <a:gd name="connsiteX71" fmla="*/ 6700779 w 12192000"/>
              <a:gd name="connsiteY71" fmla="*/ 1907344 h 3482342"/>
              <a:gd name="connsiteX72" fmla="*/ 6672513 w 12192000"/>
              <a:gd name="connsiteY72" fmla="*/ 1926452 h 3482342"/>
              <a:gd name="connsiteX73" fmla="*/ 6633549 w 12192000"/>
              <a:gd name="connsiteY73" fmla="*/ 1936255 h 3482342"/>
              <a:gd name="connsiteX74" fmla="*/ 6444344 w 12192000"/>
              <a:gd name="connsiteY74" fmla="*/ 1969663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42310 w 12192000"/>
              <a:gd name="connsiteY78" fmla="*/ 2092510 h 3482342"/>
              <a:gd name="connsiteX79" fmla="*/ 6007916 w 12192000"/>
              <a:gd name="connsiteY79" fmla="*/ 2143752 h 3482342"/>
              <a:gd name="connsiteX80" fmla="*/ 5894610 w 12192000"/>
              <a:gd name="connsiteY80" fmla="*/ 2130684 h 3482342"/>
              <a:gd name="connsiteX81" fmla="*/ 5817682 w 12192000"/>
              <a:gd name="connsiteY81" fmla="*/ 2157358 h 3482342"/>
              <a:gd name="connsiteX82" fmla="*/ 5591469 w 12192000"/>
              <a:gd name="connsiteY82" fmla="*/ 2178389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291263 w 12192000"/>
              <a:gd name="connsiteY85" fmla="*/ 2239182 h 3482342"/>
              <a:gd name="connsiteX86" fmla="*/ 5240857 w 12192000"/>
              <a:gd name="connsiteY86" fmla="*/ 2289444 h 3482342"/>
              <a:gd name="connsiteX87" fmla="*/ 5173523 w 12192000"/>
              <a:gd name="connsiteY87" fmla="*/ 2309057 h 3482342"/>
              <a:gd name="connsiteX88" fmla="*/ 5148543 w 12192000"/>
              <a:gd name="connsiteY88" fmla="*/ 2282356 h 3482342"/>
              <a:gd name="connsiteX89" fmla="*/ 5079548 w 12192000"/>
              <a:gd name="connsiteY89" fmla="*/ 2313485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38523 w 12192000"/>
              <a:gd name="connsiteY17" fmla="*/ 852810 h 3482342"/>
              <a:gd name="connsiteX18" fmla="*/ 11228040 w 12192000"/>
              <a:gd name="connsiteY18" fmla="*/ 958953 h 3482342"/>
              <a:gd name="connsiteX19" fmla="*/ 11193568 w 12192000"/>
              <a:gd name="connsiteY19" fmla="*/ 982314 h 3482342"/>
              <a:gd name="connsiteX20" fmla="*/ 11139869 w 12192000"/>
              <a:gd name="connsiteY20" fmla="*/ 1126133 h 3482342"/>
              <a:gd name="connsiteX21" fmla="*/ 11003287 w 12192000"/>
              <a:gd name="connsiteY21" fmla="*/ 1243468 h 3482342"/>
              <a:gd name="connsiteX22" fmla="*/ 10930447 w 12192000"/>
              <a:gd name="connsiteY22" fmla="*/ 1287088 h 3482342"/>
              <a:gd name="connsiteX23" fmla="*/ 10832727 w 12192000"/>
              <a:gd name="connsiteY23" fmla="*/ 1341335 h 3482342"/>
              <a:gd name="connsiteX24" fmla="*/ 10720408 w 12192000"/>
              <a:gd name="connsiteY24" fmla="*/ 1344999 h 3482342"/>
              <a:gd name="connsiteX25" fmla="*/ 10635456 w 12192000"/>
              <a:gd name="connsiteY25" fmla="*/ 1337688 h 3482342"/>
              <a:gd name="connsiteX26" fmla="*/ 10629954 w 12192000"/>
              <a:gd name="connsiteY26" fmla="*/ 1330628 h 3482342"/>
              <a:gd name="connsiteX27" fmla="*/ 10623883 w 12192000"/>
              <a:gd name="connsiteY27" fmla="*/ 1332776 h 3482342"/>
              <a:gd name="connsiteX28" fmla="*/ 10622090 w 12192000"/>
              <a:gd name="connsiteY28" fmla="*/ 1341385 h 3482342"/>
              <a:gd name="connsiteX29" fmla="*/ 10573203 w 12192000"/>
              <a:gd name="connsiteY29" fmla="*/ 1351996 h 3482342"/>
              <a:gd name="connsiteX30" fmla="*/ 10513263 w 12192000"/>
              <a:gd name="connsiteY30" fmla="*/ 1350756 h 3482342"/>
              <a:gd name="connsiteX31" fmla="*/ 10464012 w 12192000"/>
              <a:gd name="connsiteY31" fmla="*/ 1391778 h 3482342"/>
              <a:gd name="connsiteX32" fmla="*/ 10405409 w 12192000"/>
              <a:gd name="connsiteY32" fmla="*/ 1422789 h 3482342"/>
              <a:gd name="connsiteX33" fmla="*/ 10370530 w 12192000"/>
              <a:gd name="connsiteY33" fmla="*/ 1441596 h 3482342"/>
              <a:gd name="connsiteX34" fmla="*/ 10264922 w 12192000"/>
              <a:gd name="connsiteY34" fmla="*/ 1472107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524524 w 12192000"/>
              <a:gd name="connsiteY52" fmla="*/ 1902425 h 3482342"/>
              <a:gd name="connsiteX53" fmla="*/ 8436742 w 12192000"/>
              <a:gd name="connsiteY53" fmla="*/ 1923967 h 3482342"/>
              <a:gd name="connsiteX54" fmla="*/ 8345228 w 12192000"/>
              <a:gd name="connsiteY54" fmla="*/ 1939822 h 3482342"/>
              <a:gd name="connsiteX55" fmla="*/ 8236214 w 12192000"/>
              <a:gd name="connsiteY55" fmla="*/ 1909725 h 3482342"/>
              <a:gd name="connsiteX56" fmla="*/ 8132104 w 12192000"/>
              <a:gd name="connsiteY56" fmla="*/ 1895727 h 3482342"/>
              <a:gd name="connsiteX57" fmla="*/ 7918078 w 12192000"/>
              <a:gd name="connsiteY57" fmla="*/ 1862668 h 3482342"/>
              <a:gd name="connsiteX58" fmla="*/ 7817899 w 12192000"/>
              <a:gd name="connsiteY58" fmla="*/ 1862176 h 3482342"/>
              <a:gd name="connsiteX59" fmla="*/ 7768994 w 12192000"/>
              <a:gd name="connsiteY59" fmla="*/ 1855721 h 3482342"/>
              <a:gd name="connsiteX60" fmla="*/ 7618027 w 12192000"/>
              <a:gd name="connsiteY60" fmla="*/ 1830959 h 3482342"/>
              <a:gd name="connsiteX61" fmla="*/ 7449425 w 12192000"/>
              <a:gd name="connsiteY61" fmla="*/ 1810910 h 3482342"/>
              <a:gd name="connsiteX62" fmla="*/ 7342915 w 12192000"/>
              <a:gd name="connsiteY62" fmla="*/ 1819827 h 3482342"/>
              <a:gd name="connsiteX63" fmla="*/ 7255191 w 12192000"/>
              <a:gd name="connsiteY63" fmla="*/ 1834354 h 3482342"/>
              <a:gd name="connsiteX64" fmla="*/ 7131205 w 12192000"/>
              <a:gd name="connsiteY64" fmla="*/ 1845557 h 3482342"/>
              <a:gd name="connsiteX65" fmla="*/ 6917124 w 12192000"/>
              <a:gd name="connsiteY65" fmla="*/ 1837109 h 3482342"/>
              <a:gd name="connsiteX66" fmla="*/ 6837145 w 12192000"/>
              <a:gd name="connsiteY66" fmla="*/ 1870724 h 3482342"/>
              <a:gd name="connsiteX67" fmla="*/ 6753991 w 12192000"/>
              <a:gd name="connsiteY67" fmla="*/ 1860969 h 3482342"/>
              <a:gd name="connsiteX68" fmla="*/ 6727754 w 12192000"/>
              <a:gd name="connsiteY68" fmla="*/ 1882372 h 3482342"/>
              <a:gd name="connsiteX69" fmla="*/ 6723371 w 12192000"/>
              <a:gd name="connsiteY69" fmla="*/ 1886494 h 3482342"/>
              <a:gd name="connsiteX70" fmla="*/ 6702779 w 12192000"/>
              <a:gd name="connsiteY70" fmla="*/ 1893601 h 3482342"/>
              <a:gd name="connsiteX71" fmla="*/ 6700779 w 12192000"/>
              <a:gd name="connsiteY71" fmla="*/ 1907344 h 3482342"/>
              <a:gd name="connsiteX72" fmla="*/ 6672513 w 12192000"/>
              <a:gd name="connsiteY72" fmla="*/ 1926452 h 3482342"/>
              <a:gd name="connsiteX73" fmla="*/ 6633549 w 12192000"/>
              <a:gd name="connsiteY73" fmla="*/ 1936255 h 3482342"/>
              <a:gd name="connsiteX74" fmla="*/ 6444344 w 12192000"/>
              <a:gd name="connsiteY74" fmla="*/ 1969663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42310 w 12192000"/>
              <a:gd name="connsiteY78" fmla="*/ 2092510 h 3482342"/>
              <a:gd name="connsiteX79" fmla="*/ 6007916 w 12192000"/>
              <a:gd name="connsiteY79" fmla="*/ 2143752 h 3482342"/>
              <a:gd name="connsiteX80" fmla="*/ 5894610 w 12192000"/>
              <a:gd name="connsiteY80" fmla="*/ 2130684 h 3482342"/>
              <a:gd name="connsiteX81" fmla="*/ 5817682 w 12192000"/>
              <a:gd name="connsiteY81" fmla="*/ 2157358 h 3482342"/>
              <a:gd name="connsiteX82" fmla="*/ 5591469 w 12192000"/>
              <a:gd name="connsiteY82" fmla="*/ 2178389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291263 w 12192000"/>
              <a:gd name="connsiteY85" fmla="*/ 2239182 h 3482342"/>
              <a:gd name="connsiteX86" fmla="*/ 5240857 w 12192000"/>
              <a:gd name="connsiteY86" fmla="*/ 2289444 h 3482342"/>
              <a:gd name="connsiteX87" fmla="*/ 5173523 w 12192000"/>
              <a:gd name="connsiteY87" fmla="*/ 2309057 h 3482342"/>
              <a:gd name="connsiteX88" fmla="*/ 5148543 w 12192000"/>
              <a:gd name="connsiteY88" fmla="*/ 2282356 h 3482342"/>
              <a:gd name="connsiteX89" fmla="*/ 5079548 w 12192000"/>
              <a:gd name="connsiteY89" fmla="*/ 2313485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01920 w 12192000"/>
              <a:gd name="connsiteY16" fmla="*/ 813109 h 3482342"/>
              <a:gd name="connsiteX17" fmla="*/ 11338523 w 12192000"/>
              <a:gd name="connsiteY17" fmla="*/ 852810 h 3482342"/>
              <a:gd name="connsiteX18" fmla="*/ 11228040 w 12192000"/>
              <a:gd name="connsiteY18" fmla="*/ 958953 h 3482342"/>
              <a:gd name="connsiteX19" fmla="*/ 11193568 w 12192000"/>
              <a:gd name="connsiteY19" fmla="*/ 982314 h 3482342"/>
              <a:gd name="connsiteX20" fmla="*/ 11139869 w 12192000"/>
              <a:gd name="connsiteY20" fmla="*/ 1126133 h 3482342"/>
              <a:gd name="connsiteX21" fmla="*/ 11003287 w 12192000"/>
              <a:gd name="connsiteY21" fmla="*/ 1243468 h 3482342"/>
              <a:gd name="connsiteX22" fmla="*/ 10930447 w 12192000"/>
              <a:gd name="connsiteY22" fmla="*/ 1287088 h 3482342"/>
              <a:gd name="connsiteX23" fmla="*/ 10832727 w 12192000"/>
              <a:gd name="connsiteY23" fmla="*/ 1341335 h 3482342"/>
              <a:gd name="connsiteX24" fmla="*/ 10720408 w 12192000"/>
              <a:gd name="connsiteY24" fmla="*/ 1344999 h 3482342"/>
              <a:gd name="connsiteX25" fmla="*/ 10635456 w 12192000"/>
              <a:gd name="connsiteY25" fmla="*/ 1337688 h 3482342"/>
              <a:gd name="connsiteX26" fmla="*/ 10629954 w 12192000"/>
              <a:gd name="connsiteY26" fmla="*/ 1330628 h 3482342"/>
              <a:gd name="connsiteX27" fmla="*/ 10623883 w 12192000"/>
              <a:gd name="connsiteY27" fmla="*/ 1332776 h 3482342"/>
              <a:gd name="connsiteX28" fmla="*/ 10622090 w 12192000"/>
              <a:gd name="connsiteY28" fmla="*/ 1341385 h 3482342"/>
              <a:gd name="connsiteX29" fmla="*/ 10573203 w 12192000"/>
              <a:gd name="connsiteY29" fmla="*/ 1351996 h 3482342"/>
              <a:gd name="connsiteX30" fmla="*/ 10513263 w 12192000"/>
              <a:gd name="connsiteY30" fmla="*/ 1350756 h 3482342"/>
              <a:gd name="connsiteX31" fmla="*/ 10464012 w 12192000"/>
              <a:gd name="connsiteY31" fmla="*/ 1391778 h 3482342"/>
              <a:gd name="connsiteX32" fmla="*/ 10405409 w 12192000"/>
              <a:gd name="connsiteY32" fmla="*/ 1422789 h 3482342"/>
              <a:gd name="connsiteX33" fmla="*/ 10370530 w 12192000"/>
              <a:gd name="connsiteY33" fmla="*/ 1441596 h 3482342"/>
              <a:gd name="connsiteX34" fmla="*/ 10264922 w 12192000"/>
              <a:gd name="connsiteY34" fmla="*/ 1472107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524524 w 12192000"/>
              <a:gd name="connsiteY52" fmla="*/ 1902425 h 3482342"/>
              <a:gd name="connsiteX53" fmla="*/ 8436742 w 12192000"/>
              <a:gd name="connsiteY53" fmla="*/ 1923967 h 3482342"/>
              <a:gd name="connsiteX54" fmla="*/ 8345228 w 12192000"/>
              <a:gd name="connsiteY54" fmla="*/ 1939822 h 3482342"/>
              <a:gd name="connsiteX55" fmla="*/ 8236214 w 12192000"/>
              <a:gd name="connsiteY55" fmla="*/ 1909725 h 3482342"/>
              <a:gd name="connsiteX56" fmla="*/ 8132104 w 12192000"/>
              <a:gd name="connsiteY56" fmla="*/ 1895727 h 3482342"/>
              <a:gd name="connsiteX57" fmla="*/ 7918078 w 12192000"/>
              <a:gd name="connsiteY57" fmla="*/ 1862668 h 3482342"/>
              <a:gd name="connsiteX58" fmla="*/ 7817899 w 12192000"/>
              <a:gd name="connsiteY58" fmla="*/ 1862176 h 3482342"/>
              <a:gd name="connsiteX59" fmla="*/ 7768994 w 12192000"/>
              <a:gd name="connsiteY59" fmla="*/ 1855721 h 3482342"/>
              <a:gd name="connsiteX60" fmla="*/ 7618027 w 12192000"/>
              <a:gd name="connsiteY60" fmla="*/ 1830959 h 3482342"/>
              <a:gd name="connsiteX61" fmla="*/ 7449425 w 12192000"/>
              <a:gd name="connsiteY61" fmla="*/ 1810910 h 3482342"/>
              <a:gd name="connsiteX62" fmla="*/ 7342915 w 12192000"/>
              <a:gd name="connsiteY62" fmla="*/ 1819827 h 3482342"/>
              <a:gd name="connsiteX63" fmla="*/ 7255191 w 12192000"/>
              <a:gd name="connsiteY63" fmla="*/ 1834354 h 3482342"/>
              <a:gd name="connsiteX64" fmla="*/ 7131205 w 12192000"/>
              <a:gd name="connsiteY64" fmla="*/ 1845557 h 3482342"/>
              <a:gd name="connsiteX65" fmla="*/ 6917124 w 12192000"/>
              <a:gd name="connsiteY65" fmla="*/ 1837109 h 3482342"/>
              <a:gd name="connsiteX66" fmla="*/ 6837145 w 12192000"/>
              <a:gd name="connsiteY66" fmla="*/ 1870724 h 3482342"/>
              <a:gd name="connsiteX67" fmla="*/ 6753991 w 12192000"/>
              <a:gd name="connsiteY67" fmla="*/ 1860969 h 3482342"/>
              <a:gd name="connsiteX68" fmla="*/ 6727754 w 12192000"/>
              <a:gd name="connsiteY68" fmla="*/ 1882372 h 3482342"/>
              <a:gd name="connsiteX69" fmla="*/ 6723371 w 12192000"/>
              <a:gd name="connsiteY69" fmla="*/ 1886494 h 3482342"/>
              <a:gd name="connsiteX70" fmla="*/ 6702779 w 12192000"/>
              <a:gd name="connsiteY70" fmla="*/ 1893601 h 3482342"/>
              <a:gd name="connsiteX71" fmla="*/ 6700779 w 12192000"/>
              <a:gd name="connsiteY71" fmla="*/ 1907344 h 3482342"/>
              <a:gd name="connsiteX72" fmla="*/ 6672513 w 12192000"/>
              <a:gd name="connsiteY72" fmla="*/ 1926452 h 3482342"/>
              <a:gd name="connsiteX73" fmla="*/ 6633549 w 12192000"/>
              <a:gd name="connsiteY73" fmla="*/ 1936255 h 3482342"/>
              <a:gd name="connsiteX74" fmla="*/ 6444344 w 12192000"/>
              <a:gd name="connsiteY74" fmla="*/ 1969663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42310 w 12192000"/>
              <a:gd name="connsiteY78" fmla="*/ 2092510 h 3482342"/>
              <a:gd name="connsiteX79" fmla="*/ 6007916 w 12192000"/>
              <a:gd name="connsiteY79" fmla="*/ 2143752 h 3482342"/>
              <a:gd name="connsiteX80" fmla="*/ 5894610 w 12192000"/>
              <a:gd name="connsiteY80" fmla="*/ 2130684 h 3482342"/>
              <a:gd name="connsiteX81" fmla="*/ 5817682 w 12192000"/>
              <a:gd name="connsiteY81" fmla="*/ 2157358 h 3482342"/>
              <a:gd name="connsiteX82" fmla="*/ 5591469 w 12192000"/>
              <a:gd name="connsiteY82" fmla="*/ 2178389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291263 w 12192000"/>
              <a:gd name="connsiteY85" fmla="*/ 2239182 h 3482342"/>
              <a:gd name="connsiteX86" fmla="*/ 5240857 w 12192000"/>
              <a:gd name="connsiteY86" fmla="*/ 2289444 h 3482342"/>
              <a:gd name="connsiteX87" fmla="*/ 5173523 w 12192000"/>
              <a:gd name="connsiteY87" fmla="*/ 2309057 h 3482342"/>
              <a:gd name="connsiteX88" fmla="*/ 5148543 w 12192000"/>
              <a:gd name="connsiteY88" fmla="*/ 2282356 h 3482342"/>
              <a:gd name="connsiteX89" fmla="*/ 5079548 w 12192000"/>
              <a:gd name="connsiteY89" fmla="*/ 2313485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98231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930447 w 12192000"/>
              <a:gd name="connsiteY21" fmla="*/ 1287088 h 3482342"/>
              <a:gd name="connsiteX22" fmla="*/ 10832727 w 12192000"/>
              <a:gd name="connsiteY22" fmla="*/ 1341335 h 3482342"/>
              <a:gd name="connsiteX23" fmla="*/ 10720408 w 12192000"/>
              <a:gd name="connsiteY23" fmla="*/ 1344999 h 3482342"/>
              <a:gd name="connsiteX24" fmla="*/ 10635456 w 12192000"/>
              <a:gd name="connsiteY24" fmla="*/ 1337688 h 3482342"/>
              <a:gd name="connsiteX25" fmla="*/ 10629954 w 12192000"/>
              <a:gd name="connsiteY25" fmla="*/ 1330628 h 3482342"/>
              <a:gd name="connsiteX26" fmla="*/ 10623883 w 12192000"/>
              <a:gd name="connsiteY26" fmla="*/ 1332776 h 3482342"/>
              <a:gd name="connsiteX27" fmla="*/ 10622090 w 12192000"/>
              <a:gd name="connsiteY27" fmla="*/ 1341385 h 3482342"/>
              <a:gd name="connsiteX28" fmla="*/ 10573203 w 12192000"/>
              <a:gd name="connsiteY28" fmla="*/ 1351996 h 3482342"/>
              <a:gd name="connsiteX29" fmla="*/ 10513263 w 12192000"/>
              <a:gd name="connsiteY29" fmla="*/ 1350756 h 3482342"/>
              <a:gd name="connsiteX30" fmla="*/ 10464012 w 12192000"/>
              <a:gd name="connsiteY30" fmla="*/ 1391778 h 3482342"/>
              <a:gd name="connsiteX31" fmla="*/ 10405409 w 12192000"/>
              <a:gd name="connsiteY31" fmla="*/ 1422789 h 3482342"/>
              <a:gd name="connsiteX32" fmla="*/ 10370530 w 12192000"/>
              <a:gd name="connsiteY32" fmla="*/ 1441596 h 3482342"/>
              <a:gd name="connsiteX33" fmla="*/ 10264922 w 12192000"/>
              <a:gd name="connsiteY33" fmla="*/ 1472107 h 3482342"/>
              <a:gd name="connsiteX34" fmla="*/ 10058690 w 12192000"/>
              <a:gd name="connsiteY34" fmla="*/ 1474888 h 3482342"/>
              <a:gd name="connsiteX35" fmla="*/ 10004424 w 12192000"/>
              <a:gd name="connsiteY35" fmla="*/ 1489801 h 3482342"/>
              <a:gd name="connsiteX36" fmla="*/ 9999951 w 12192000"/>
              <a:gd name="connsiteY36" fmla="*/ 1499127 h 3482342"/>
              <a:gd name="connsiteX37" fmla="*/ 9845462 w 12192000"/>
              <a:gd name="connsiteY37" fmla="*/ 1548192 h 3482342"/>
              <a:gd name="connsiteX38" fmla="*/ 9736156 w 12192000"/>
              <a:gd name="connsiteY38" fmla="*/ 1581928 h 3482342"/>
              <a:gd name="connsiteX39" fmla="*/ 9693355 w 12192000"/>
              <a:gd name="connsiteY39" fmla="*/ 1602632 h 3482342"/>
              <a:gd name="connsiteX40" fmla="*/ 9664242 w 12192000"/>
              <a:gd name="connsiteY40" fmla="*/ 1622075 h 3482342"/>
              <a:gd name="connsiteX41" fmla="*/ 9579195 w 12192000"/>
              <a:gd name="connsiteY41" fmla="*/ 1648017 h 3482342"/>
              <a:gd name="connsiteX42" fmla="*/ 9433652 w 12192000"/>
              <a:gd name="connsiteY42" fmla="*/ 1681174 h 3482342"/>
              <a:gd name="connsiteX43" fmla="*/ 9403775 w 12192000"/>
              <a:gd name="connsiteY43" fmla="*/ 1690403 h 3482342"/>
              <a:gd name="connsiteX44" fmla="*/ 9382503 w 12192000"/>
              <a:gd name="connsiteY44" fmla="*/ 1706957 h 3482342"/>
              <a:gd name="connsiteX45" fmla="*/ 9381410 w 12192000"/>
              <a:gd name="connsiteY45" fmla="*/ 1718312 h 3482342"/>
              <a:gd name="connsiteX46" fmla="*/ 9365685 w 12192000"/>
              <a:gd name="connsiteY46" fmla="*/ 1724772 h 3482342"/>
              <a:gd name="connsiteX47" fmla="*/ 9278020 w 12192000"/>
              <a:gd name="connsiteY47" fmla="*/ 1741161 h 3482342"/>
              <a:gd name="connsiteX48" fmla="*/ 9217145 w 12192000"/>
              <a:gd name="connsiteY48" fmla="*/ 1771195 h 3482342"/>
              <a:gd name="connsiteX49" fmla="*/ 8955875 w 12192000"/>
              <a:gd name="connsiteY49" fmla="*/ 1796806 h 3482342"/>
              <a:gd name="connsiteX50" fmla="*/ 8648415 w 12192000"/>
              <a:gd name="connsiteY50" fmla="*/ 1878623 h 3482342"/>
              <a:gd name="connsiteX51" fmla="*/ 8524524 w 12192000"/>
              <a:gd name="connsiteY51" fmla="*/ 1902425 h 3482342"/>
              <a:gd name="connsiteX52" fmla="*/ 8436742 w 12192000"/>
              <a:gd name="connsiteY52" fmla="*/ 1923967 h 3482342"/>
              <a:gd name="connsiteX53" fmla="*/ 8345228 w 12192000"/>
              <a:gd name="connsiteY53" fmla="*/ 1939822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17124 w 12192000"/>
              <a:gd name="connsiteY64" fmla="*/ 1837109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700779 w 12192000"/>
              <a:gd name="connsiteY70" fmla="*/ 1907344 h 3482342"/>
              <a:gd name="connsiteX71" fmla="*/ 6672513 w 12192000"/>
              <a:gd name="connsiteY71" fmla="*/ 1926452 h 3482342"/>
              <a:gd name="connsiteX72" fmla="*/ 6633549 w 12192000"/>
              <a:gd name="connsiteY72" fmla="*/ 1936255 h 3482342"/>
              <a:gd name="connsiteX73" fmla="*/ 6444344 w 12192000"/>
              <a:gd name="connsiteY73" fmla="*/ 1969663 h 3482342"/>
              <a:gd name="connsiteX74" fmla="*/ 6333446 w 12192000"/>
              <a:gd name="connsiteY74" fmla="*/ 1997163 h 3482342"/>
              <a:gd name="connsiteX75" fmla="*/ 6294933 w 12192000"/>
              <a:gd name="connsiteY75" fmla="*/ 2019412 h 3482342"/>
              <a:gd name="connsiteX76" fmla="*/ 6238719 w 12192000"/>
              <a:gd name="connsiteY76" fmla="*/ 2042547 h 3482342"/>
              <a:gd name="connsiteX77" fmla="*/ 6142310 w 12192000"/>
              <a:gd name="connsiteY77" fmla="*/ 2092510 h 3482342"/>
              <a:gd name="connsiteX78" fmla="*/ 6007916 w 12192000"/>
              <a:gd name="connsiteY78" fmla="*/ 2143752 h 3482342"/>
              <a:gd name="connsiteX79" fmla="*/ 5894610 w 12192000"/>
              <a:gd name="connsiteY79" fmla="*/ 2130684 h 3482342"/>
              <a:gd name="connsiteX80" fmla="*/ 5817682 w 12192000"/>
              <a:gd name="connsiteY80" fmla="*/ 2157358 h 3482342"/>
              <a:gd name="connsiteX81" fmla="*/ 5591469 w 12192000"/>
              <a:gd name="connsiteY81" fmla="*/ 2178389 h 3482342"/>
              <a:gd name="connsiteX82" fmla="*/ 5414282 w 12192000"/>
              <a:gd name="connsiteY82" fmla="*/ 2183070 h 3482342"/>
              <a:gd name="connsiteX83" fmla="*/ 5368369 w 12192000"/>
              <a:gd name="connsiteY83" fmla="*/ 2204272 h 3482342"/>
              <a:gd name="connsiteX84" fmla="*/ 5291263 w 12192000"/>
              <a:gd name="connsiteY84" fmla="*/ 2239182 h 3482342"/>
              <a:gd name="connsiteX85" fmla="*/ 5240857 w 12192000"/>
              <a:gd name="connsiteY85" fmla="*/ 2289444 h 3482342"/>
              <a:gd name="connsiteX86" fmla="*/ 5173523 w 12192000"/>
              <a:gd name="connsiteY86" fmla="*/ 2309057 h 3482342"/>
              <a:gd name="connsiteX87" fmla="*/ 5148543 w 12192000"/>
              <a:gd name="connsiteY87" fmla="*/ 2282356 h 3482342"/>
              <a:gd name="connsiteX88" fmla="*/ 5079548 w 12192000"/>
              <a:gd name="connsiteY88" fmla="*/ 2313485 h 3482342"/>
              <a:gd name="connsiteX89" fmla="*/ 4975908 w 12192000"/>
              <a:gd name="connsiteY89" fmla="*/ 2364128 h 3482342"/>
              <a:gd name="connsiteX90" fmla="*/ 4913723 w 12192000"/>
              <a:gd name="connsiteY90" fmla="*/ 2385265 h 3482342"/>
              <a:gd name="connsiteX91" fmla="*/ 4746485 w 12192000"/>
              <a:gd name="connsiteY91" fmla="*/ 2451769 h 3482342"/>
              <a:gd name="connsiteX92" fmla="*/ 4681588 w 12192000"/>
              <a:gd name="connsiteY92" fmla="*/ 2467494 h 3482342"/>
              <a:gd name="connsiteX93" fmla="*/ 1783655 w 12192000"/>
              <a:gd name="connsiteY93" fmla="*/ 3163860 h 3482342"/>
              <a:gd name="connsiteX94" fmla="*/ 1325955 w 12192000"/>
              <a:gd name="connsiteY94" fmla="*/ 3176692 h 3482342"/>
              <a:gd name="connsiteX95" fmla="*/ 1190384 w 12192000"/>
              <a:gd name="connsiteY95" fmla="*/ 3203504 h 3482342"/>
              <a:gd name="connsiteX96" fmla="*/ 1094537 w 12192000"/>
              <a:gd name="connsiteY96" fmla="*/ 3229469 h 3482342"/>
              <a:gd name="connsiteX97" fmla="*/ 779276 w 12192000"/>
              <a:gd name="connsiteY97" fmla="*/ 3327290 h 3482342"/>
              <a:gd name="connsiteX98" fmla="*/ 600378 w 12192000"/>
              <a:gd name="connsiteY98" fmla="*/ 3335250 h 3482342"/>
              <a:gd name="connsiteX99" fmla="*/ 493457 w 12192000"/>
              <a:gd name="connsiteY99" fmla="*/ 3365044 h 3482342"/>
              <a:gd name="connsiteX100" fmla="*/ 349402 w 12192000"/>
              <a:gd name="connsiteY100" fmla="*/ 3380897 h 3482342"/>
              <a:gd name="connsiteX101" fmla="*/ 192183 w 12192000"/>
              <a:gd name="connsiteY101" fmla="*/ 3460075 h 3482342"/>
              <a:gd name="connsiteX102" fmla="*/ 46713 w 12192000"/>
              <a:gd name="connsiteY102" fmla="*/ 3462986 h 3482342"/>
              <a:gd name="connsiteX103" fmla="*/ 2765 w 12192000"/>
              <a:gd name="connsiteY103" fmla="*/ 3480770 h 3482342"/>
              <a:gd name="connsiteX104" fmla="*/ 0 w 12192000"/>
              <a:gd name="connsiteY104" fmla="*/ 3482342 h 3482342"/>
              <a:gd name="connsiteX105" fmla="*/ 0 w 12192000"/>
              <a:gd name="connsiteY10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930447 w 12192000"/>
              <a:gd name="connsiteY21" fmla="*/ 1287088 h 3482342"/>
              <a:gd name="connsiteX22" fmla="*/ 10832727 w 12192000"/>
              <a:gd name="connsiteY22" fmla="*/ 1341335 h 3482342"/>
              <a:gd name="connsiteX23" fmla="*/ 10720408 w 12192000"/>
              <a:gd name="connsiteY23" fmla="*/ 1344999 h 3482342"/>
              <a:gd name="connsiteX24" fmla="*/ 10635456 w 12192000"/>
              <a:gd name="connsiteY24" fmla="*/ 1337688 h 3482342"/>
              <a:gd name="connsiteX25" fmla="*/ 10629954 w 12192000"/>
              <a:gd name="connsiteY25" fmla="*/ 1330628 h 3482342"/>
              <a:gd name="connsiteX26" fmla="*/ 10623883 w 12192000"/>
              <a:gd name="connsiteY26" fmla="*/ 1332776 h 3482342"/>
              <a:gd name="connsiteX27" fmla="*/ 10622090 w 12192000"/>
              <a:gd name="connsiteY27" fmla="*/ 1341385 h 3482342"/>
              <a:gd name="connsiteX28" fmla="*/ 10573203 w 12192000"/>
              <a:gd name="connsiteY28" fmla="*/ 1351996 h 3482342"/>
              <a:gd name="connsiteX29" fmla="*/ 10513263 w 12192000"/>
              <a:gd name="connsiteY29" fmla="*/ 1350756 h 3482342"/>
              <a:gd name="connsiteX30" fmla="*/ 10464012 w 12192000"/>
              <a:gd name="connsiteY30" fmla="*/ 1391778 h 3482342"/>
              <a:gd name="connsiteX31" fmla="*/ 10405409 w 12192000"/>
              <a:gd name="connsiteY31" fmla="*/ 1422789 h 3482342"/>
              <a:gd name="connsiteX32" fmla="*/ 10370530 w 12192000"/>
              <a:gd name="connsiteY32" fmla="*/ 1441596 h 3482342"/>
              <a:gd name="connsiteX33" fmla="*/ 10264922 w 12192000"/>
              <a:gd name="connsiteY33" fmla="*/ 1472107 h 3482342"/>
              <a:gd name="connsiteX34" fmla="*/ 10058690 w 12192000"/>
              <a:gd name="connsiteY34" fmla="*/ 1474888 h 3482342"/>
              <a:gd name="connsiteX35" fmla="*/ 10004424 w 12192000"/>
              <a:gd name="connsiteY35" fmla="*/ 1489801 h 3482342"/>
              <a:gd name="connsiteX36" fmla="*/ 9999951 w 12192000"/>
              <a:gd name="connsiteY36" fmla="*/ 1499127 h 3482342"/>
              <a:gd name="connsiteX37" fmla="*/ 9845462 w 12192000"/>
              <a:gd name="connsiteY37" fmla="*/ 1548192 h 3482342"/>
              <a:gd name="connsiteX38" fmla="*/ 9736156 w 12192000"/>
              <a:gd name="connsiteY38" fmla="*/ 1581928 h 3482342"/>
              <a:gd name="connsiteX39" fmla="*/ 9693355 w 12192000"/>
              <a:gd name="connsiteY39" fmla="*/ 1602632 h 3482342"/>
              <a:gd name="connsiteX40" fmla="*/ 9664242 w 12192000"/>
              <a:gd name="connsiteY40" fmla="*/ 1622075 h 3482342"/>
              <a:gd name="connsiteX41" fmla="*/ 9579195 w 12192000"/>
              <a:gd name="connsiteY41" fmla="*/ 1648017 h 3482342"/>
              <a:gd name="connsiteX42" fmla="*/ 9433652 w 12192000"/>
              <a:gd name="connsiteY42" fmla="*/ 1681174 h 3482342"/>
              <a:gd name="connsiteX43" fmla="*/ 9403775 w 12192000"/>
              <a:gd name="connsiteY43" fmla="*/ 1690403 h 3482342"/>
              <a:gd name="connsiteX44" fmla="*/ 9382503 w 12192000"/>
              <a:gd name="connsiteY44" fmla="*/ 1706957 h 3482342"/>
              <a:gd name="connsiteX45" fmla="*/ 9381410 w 12192000"/>
              <a:gd name="connsiteY45" fmla="*/ 1718312 h 3482342"/>
              <a:gd name="connsiteX46" fmla="*/ 9365685 w 12192000"/>
              <a:gd name="connsiteY46" fmla="*/ 1724772 h 3482342"/>
              <a:gd name="connsiteX47" fmla="*/ 9278020 w 12192000"/>
              <a:gd name="connsiteY47" fmla="*/ 1741161 h 3482342"/>
              <a:gd name="connsiteX48" fmla="*/ 9217145 w 12192000"/>
              <a:gd name="connsiteY48" fmla="*/ 1771195 h 3482342"/>
              <a:gd name="connsiteX49" fmla="*/ 8955875 w 12192000"/>
              <a:gd name="connsiteY49" fmla="*/ 1796806 h 3482342"/>
              <a:gd name="connsiteX50" fmla="*/ 8648415 w 12192000"/>
              <a:gd name="connsiteY50" fmla="*/ 1878623 h 3482342"/>
              <a:gd name="connsiteX51" fmla="*/ 8524524 w 12192000"/>
              <a:gd name="connsiteY51" fmla="*/ 1902425 h 3482342"/>
              <a:gd name="connsiteX52" fmla="*/ 8436742 w 12192000"/>
              <a:gd name="connsiteY52" fmla="*/ 1923967 h 3482342"/>
              <a:gd name="connsiteX53" fmla="*/ 8345228 w 12192000"/>
              <a:gd name="connsiteY53" fmla="*/ 1939822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17124 w 12192000"/>
              <a:gd name="connsiteY64" fmla="*/ 1837109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700779 w 12192000"/>
              <a:gd name="connsiteY70" fmla="*/ 1907344 h 3482342"/>
              <a:gd name="connsiteX71" fmla="*/ 6672513 w 12192000"/>
              <a:gd name="connsiteY71" fmla="*/ 1926452 h 3482342"/>
              <a:gd name="connsiteX72" fmla="*/ 6633549 w 12192000"/>
              <a:gd name="connsiteY72" fmla="*/ 1936255 h 3482342"/>
              <a:gd name="connsiteX73" fmla="*/ 6444344 w 12192000"/>
              <a:gd name="connsiteY73" fmla="*/ 1969663 h 3482342"/>
              <a:gd name="connsiteX74" fmla="*/ 6333446 w 12192000"/>
              <a:gd name="connsiteY74" fmla="*/ 1997163 h 3482342"/>
              <a:gd name="connsiteX75" fmla="*/ 6294933 w 12192000"/>
              <a:gd name="connsiteY75" fmla="*/ 2019412 h 3482342"/>
              <a:gd name="connsiteX76" fmla="*/ 6238719 w 12192000"/>
              <a:gd name="connsiteY76" fmla="*/ 2042547 h 3482342"/>
              <a:gd name="connsiteX77" fmla="*/ 6142310 w 12192000"/>
              <a:gd name="connsiteY77" fmla="*/ 2092510 h 3482342"/>
              <a:gd name="connsiteX78" fmla="*/ 6007916 w 12192000"/>
              <a:gd name="connsiteY78" fmla="*/ 2143752 h 3482342"/>
              <a:gd name="connsiteX79" fmla="*/ 5894610 w 12192000"/>
              <a:gd name="connsiteY79" fmla="*/ 2130684 h 3482342"/>
              <a:gd name="connsiteX80" fmla="*/ 5817682 w 12192000"/>
              <a:gd name="connsiteY80" fmla="*/ 2157358 h 3482342"/>
              <a:gd name="connsiteX81" fmla="*/ 5591469 w 12192000"/>
              <a:gd name="connsiteY81" fmla="*/ 2178389 h 3482342"/>
              <a:gd name="connsiteX82" fmla="*/ 5414282 w 12192000"/>
              <a:gd name="connsiteY82" fmla="*/ 2183070 h 3482342"/>
              <a:gd name="connsiteX83" fmla="*/ 5368369 w 12192000"/>
              <a:gd name="connsiteY83" fmla="*/ 2204272 h 3482342"/>
              <a:gd name="connsiteX84" fmla="*/ 5291263 w 12192000"/>
              <a:gd name="connsiteY84" fmla="*/ 2239182 h 3482342"/>
              <a:gd name="connsiteX85" fmla="*/ 5240857 w 12192000"/>
              <a:gd name="connsiteY85" fmla="*/ 2289444 h 3482342"/>
              <a:gd name="connsiteX86" fmla="*/ 5173523 w 12192000"/>
              <a:gd name="connsiteY86" fmla="*/ 2309057 h 3482342"/>
              <a:gd name="connsiteX87" fmla="*/ 5148543 w 12192000"/>
              <a:gd name="connsiteY87" fmla="*/ 2282356 h 3482342"/>
              <a:gd name="connsiteX88" fmla="*/ 5079548 w 12192000"/>
              <a:gd name="connsiteY88" fmla="*/ 2313485 h 3482342"/>
              <a:gd name="connsiteX89" fmla="*/ 4975908 w 12192000"/>
              <a:gd name="connsiteY89" fmla="*/ 2364128 h 3482342"/>
              <a:gd name="connsiteX90" fmla="*/ 4913723 w 12192000"/>
              <a:gd name="connsiteY90" fmla="*/ 2385265 h 3482342"/>
              <a:gd name="connsiteX91" fmla="*/ 4746485 w 12192000"/>
              <a:gd name="connsiteY91" fmla="*/ 2451769 h 3482342"/>
              <a:gd name="connsiteX92" fmla="*/ 4681588 w 12192000"/>
              <a:gd name="connsiteY92" fmla="*/ 2467494 h 3482342"/>
              <a:gd name="connsiteX93" fmla="*/ 1783655 w 12192000"/>
              <a:gd name="connsiteY93" fmla="*/ 3163860 h 3482342"/>
              <a:gd name="connsiteX94" fmla="*/ 1325955 w 12192000"/>
              <a:gd name="connsiteY94" fmla="*/ 3176692 h 3482342"/>
              <a:gd name="connsiteX95" fmla="*/ 1190384 w 12192000"/>
              <a:gd name="connsiteY95" fmla="*/ 3203504 h 3482342"/>
              <a:gd name="connsiteX96" fmla="*/ 1094537 w 12192000"/>
              <a:gd name="connsiteY96" fmla="*/ 3229469 h 3482342"/>
              <a:gd name="connsiteX97" fmla="*/ 779276 w 12192000"/>
              <a:gd name="connsiteY97" fmla="*/ 3327290 h 3482342"/>
              <a:gd name="connsiteX98" fmla="*/ 600378 w 12192000"/>
              <a:gd name="connsiteY98" fmla="*/ 3335250 h 3482342"/>
              <a:gd name="connsiteX99" fmla="*/ 493457 w 12192000"/>
              <a:gd name="connsiteY99" fmla="*/ 3365044 h 3482342"/>
              <a:gd name="connsiteX100" fmla="*/ 349402 w 12192000"/>
              <a:gd name="connsiteY100" fmla="*/ 3380897 h 3482342"/>
              <a:gd name="connsiteX101" fmla="*/ 192183 w 12192000"/>
              <a:gd name="connsiteY101" fmla="*/ 3460075 h 3482342"/>
              <a:gd name="connsiteX102" fmla="*/ 46713 w 12192000"/>
              <a:gd name="connsiteY102" fmla="*/ 3462986 h 3482342"/>
              <a:gd name="connsiteX103" fmla="*/ 2765 w 12192000"/>
              <a:gd name="connsiteY103" fmla="*/ 3480770 h 3482342"/>
              <a:gd name="connsiteX104" fmla="*/ 0 w 12192000"/>
              <a:gd name="connsiteY104" fmla="*/ 3482342 h 3482342"/>
              <a:gd name="connsiteX105" fmla="*/ 0 w 12192000"/>
              <a:gd name="connsiteY10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832727 w 12192000"/>
              <a:gd name="connsiteY21" fmla="*/ 1341335 h 3482342"/>
              <a:gd name="connsiteX22" fmla="*/ 10720408 w 12192000"/>
              <a:gd name="connsiteY22" fmla="*/ 1344999 h 3482342"/>
              <a:gd name="connsiteX23" fmla="*/ 10635456 w 12192000"/>
              <a:gd name="connsiteY23" fmla="*/ 1337688 h 3482342"/>
              <a:gd name="connsiteX24" fmla="*/ 10629954 w 12192000"/>
              <a:gd name="connsiteY24" fmla="*/ 1330628 h 3482342"/>
              <a:gd name="connsiteX25" fmla="*/ 10623883 w 12192000"/>
              <a:gd name="connsiteY25" fmla="*/ 1332776 h 3482342"/>
              <a:gd name="connsiteX26" fmla="*/ 10622090 w 12192000"/>
              <a:gd name="connsiteY26" fmla="*/ 1341385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264922 w 12192000"/>
              <a:gd name="connsiteY32" fmla="*/ 1472107 h 3482342"/>
              <a:gd name="connsiteX33" fmla="*/ 10058690 w 12192000"/>
              <a:gd name="connsiteY33" fmla="*/ 1474888 h 3482342"/>
              <a:gd name="connsiteX34" fmla="*/ 10004424 w 12192000"/>
              <a:gd name="connsiteY34" fmla="*/ 1489801 h 3482342"/>
              <a:gd name="connsiteX35" fmla="*/ 9999951 w 12192000"/>
              <a:gd name="connsiteY35" fmla="*/ 1499127 h 3482342"/>
              <a:gd name="connsiteX36" fmla="*/ 9845462 w 12192000"/>
              <a:gd name="connsiteY36" fmla="*/ 1548192 h 3482342"/>
              <a:gd name="connsiteX37" fmla="*/ 9736156 w 12192000"/>
              <a:gd name="connsiteY37" fmla="*/ 1581928 h 3482342"/>
              <a:gd name="connsiteX38" fmla="*/ 9693355 w 12192000"/>
              <a:gd name="connsiteY38" fmla="*/ 1602632 h 3482342"/>
              <a:gd name="connsiteX39" fmla="*/ 9664242 w 12192000"/>
              <a:gd name="connsiteY39" fmla="*/ 1622075 h 3482342"/>
              <a:gd name="connsiteX40" fmla="*/ 9579195 w 12192000"/>
              <a:gd name="connsiteY40" fmla="*/ 1648017 h 3482342"/>
              <a:gd name="connsiteX41" fmla="*/ 9433652 w 12192000"/>
              <a:gd name="connsiteY41" fmla="*/ 1681174 h 3482342"/>
              <a:gd name="connsiteX42" fmla="*/ 9403775 w 12192000"/>
              <a:gd name="connsiteY42" fmla="*/ 1690403 h 3482342"/>
              <a:gd name="connsiteX43" fmla="*/ 9382503 w 12192000"/>
              <a:gd name="connsiteY43" fmla="*/ 1706957 h 3482342"/>
              <a:gd name="connsiteX44" fmla="*/ 9381410 w 12192000"/>
              <a:gd name="connsiteY44" fmla="*/ 1718312 h 3482342"/>
              <a:gd name="connsiteX45" fmla="*/ 9365685 w 12192000"/>
              <a:gd name="connsiteY45" fmla="*/ 1724772 h 3482342"/>
              <a:gd name="connsiteX46" fmla="*/ 9278020 w 12192000"/>
              <a:gd name="connsiteY46" fmla="*/ 1741161 h 3482342"/>
              <a:gd name="connsiteX47" fmla="*/ 9217145 w 12192000"/>
              <a:gd name="connsiteY47" fmla="*/ 1771195 h 3482342"/>
              <a:gd name="connsiteX48" fmla="*/ 8955875 w 12192000"/>
              <a:gd name="connsiteY48" fmla="*/ 1796806 h 3482342"/>
              <a:gd name="connsiteX49" fmla="*/ 8648415 w 12192000"/>
              <a:gd name="connsiteY49" fmla="*/ 1878623 h 3482342"/>
              <a:gd name="connsiteX50" fmla="*/ 8524524 w 12192000"/>
              <a:gd name="connsiteY50" fmla="*/ 1902425 h 3482342"/>
              <a:gd name="connsiteX51" fmla="*/ 8436742 w 12192000"/>
              <a:gd name="connsiteY51" fmla="*/ 1923967 h 3482342"/>
              <a:gd name="connsiteX52" fmla="*/ 8345228 w 12192000"/>
              <a:gd name="connsiteY52" fmla="*/ 1939822 h 3482342"/>
              <a:gd name="connsiteX53" fmla="*/ 8236214 w 12192000"/>
              <a:gd name="connsiteY53" fmla="*/ 1909725 h 3482342"/>
              <a:gd name="connsiteX54" fmla="*/ 8132104 w 12192000"/>
              <a:gd name="connsiteY54" fmla="*/ 1895727 h 3482342"/>
              <a:gd name="connsiteX55" fmla="*/ 7918078 w 12192000"/>
              <a:gd name="connsiteY55" fmla="*/ 1862668 h 3482342"/>
              <a:gd name="connsiteX56" fmla="*/ 7817899 w 12192000"/>
              <a:gd name="connsiteY56" fmla="*/ 1862176 h 3482342"/>
              <a:gd name="connsiteX57" fmla="*/ 7768994 w 12192000"/>
              <a:gd name="connsiteY57" fmla="*/ 1855721 h 3482342"/>
              <a:gd name="connsiteX58" fmla="*/ 7618027 w 12192000"/>
              <a:gd name="connsiteY58" fmla="*/ 1830959 h 3482342"/>
              <a:gd name="connsiteX59" fmla="*/ 7449425 w 12192000"/>
              <a:gd name="connsiteY59" fmla="*/ 1810910 h 3482342"/>
              <a:gd name="connsiteX60" fmla="*/ 7342915 w 12192000"/>
              <a:gd name="connsiteY60" fmla="*/ 1819827 h 3482342"/>
              <a:gd name="connsiteX61" fmla="*/ 7255191 w 12192000"/>
              <a:gd name="connsiteY61" fmla="*/ 1834354 h 3482342"/>
              <a:gd name="connsiteX62" fmla="*/ 7131205 w 12192000"/>
              <a:gd name="connsiteY62" fmla="*/ 1845557 h 3482342"/>
              <a:gd name="connsiteX63" fmla="*/ 6917124 w 12192000"/>
              <a:gd name="connsiteY63" fmla="*/ 1837109 h 3482342"/>
              <a:gd name="connsiteX64" fmla="*/ 6837145 w 12192000"/>
              <a:gd name="connsiteY64" fmla="*/ 1870724 h 3482342"/>
              <a:gd name="connsiteX65" fmla="*/ 6753991 w 12192000"/>
              <a:gd name="connsiteY65" fmla="*/ 1860969 h 3482342"/>
              <a:gd name="connsiteX66" fmla="*/ 6727754 w 12192000"/>
              <a:gd name="connsiteY66" fmla="*/ 1882372 h 3482342"/>
              <a:gd name="connsiteX67" fmla="*/ 6723371 w 12192000"/>
              <a:gd name="connsiteY67" fmla="*/ 1886494 h 3482342"/>
              <a:gd name="connsiteX68" fmla="*/ 6702779 w 12192000"/>
              <a:gd name="connsiteY68" fmla="*/ 1893601 h 3482342"/>
              <a:gd name="connsiteX69" fmla="*/ 6700779 w 12192000"/>
              <a:gd name="connsiteY69" fmla="*/ 1907344 h 3482342"/>
              <a:gd name="connsiteX70" fmla="*/ 6672513 w 12192000"/>
              <a:gd name="connsiteY70" fmla="*/ 1926452 h 3482342"/>
              <a:gd name="connsiteX71" fmla="*/ 6633549 w 12192000"/>
              <a:gd name="connsiteY71" fmla="*/ 1936255 h 3482342"/>
              <a:gd name="connsiteX72" fmla="*/ 6444344 w 12192000"/>
              <a:gd name="connsiteY72" fmla="*/ 1969663 h 3482342"/>
              <a:gd name="connsiteX73" fmla="*/ 6333446 w 12192000"/>
              <a:gd name="connsiteY73" fmla="*/ 1997163 h 3482342"/>
              <a:gd name="connsiteX74" fmla="*/ 6294933 w 12192000"/>
              <a:gd name="connsiteY74" fmla="*/ 2019412 h 3482342"/>
              <a:gd name="connsiteX75" fmla="*/ 6238719 w 12192000"/>
              <a:gd name="connsiteY75" fmla="*/ 2042547 h 3482342"/>
              <a:gd name="connsiteX76" fmla="*/ 6142310 w 12192000"/>
              <a:gd name="connsiteY76" fmla="*/ 2092510 h 3482342"/>
              <a:gd name="connsiteX77" fmla="*/ 6007916 w 12192000"/>
              <a:gd name="connsiteY77" fmla="*/ 2143752 h 3482342"/>
              <a:gd name="connsiteX78" fmla="*/ 5894610 w 12192000"/>
              <a:gd name="connsiteY78" fmla="*/ 2130684 h 3482342"/>
              <a:gd name="connsiteX79" fmla="*/ 5817682 w 12192000"/>
              <a:gd name="connsiteY79" fmla="*/ 2157358 h 3482342"/>
              <a:gd name="connsiteX80" fmla="*/ 5591469 w 12192000"/>
              <a:gd name="connsiteY80" fmla="*/ 2178389 h 3482342"/>
              <a:gd name="connsiteX81" fmla="*/ 5414282 w 12192000"/>
              <a:gd name="connsiteY81" fmla="*/ 2183070 h 3482342"/>
              <a:gd name="connsiteX82" fmla="*/ 5368369 w 12192000"/>
              <a:gd name="connsiteY82" fmla="*/ 2204272 h 3482342"/>
              <a:gd name="connsiteX83" fmla="*/ 5291263 w 12192000"/>
              <a:gd name="connsiteY83" fmla="*/ 2239182 h 3482342"/>
              <a:gd name="connsiteX84" fmla="*/ 5240857 w 12192000"/>
              <a:gd name="connsiteY84" fmla="*/ 2289444 h 3482342"/>
              <a:gd name="connsiteX85" fmla="*/ 5173523 w 12192000"/>
              <a:gd name="connsiteY85" fmla="*/ 2309057 h 3482342"/>
              <a:gd name="connsiteX86" fmla="*/ 5148543 w 12192000"/>
              <a:gd name="connsiteY86" fmla="*/ 2282356 h 3482342"/>
              <a:gd name="connsiteX87" fmla="*/ 5079548 w 12192000"/>
              <a:gd name="connsiteY87" fmla="*/ 2313485 h 3482342"/>
              <a:gd name="connsiteX88" fmla="*/ 4975908 w 12192000"/>
              <a:gd name="connsiteY88" fmla="*/ 2364128 h 3482342"/>
              <a:gd name="connsiteX89" fmla="*/ 4913723 w 12192000"/>
              <a:gd name="connsiteY89" fmla="*/ 2385265 h 3482342"/>
              <a:gd name="connsiteX90" fmla="*/ 4746485 w 12192000"/>
              <a:gd name="connsiteY90" fmla="*/ 2451769 h 3482342"/>
              <a:gd name="connsiteX91" fmla="*/ 4681588 w 12192000"/>
              <a:gd name="connsiteY91" fmla="*/ 2467494 h 3482342"/>
              <a:gd name="connsiteX92" fmla="*/ 1783655 w 12192000"/>
              <a:gd name="connsiteY92" fmla="*/ 3163860 h 3482342"/>
              <a:gd name="connsiteX93" fmla="*/ 1325955 w 12192000"/>
              <a:gd name="connsiteY93" fmla="*/ 3176692 h 3482342"/>
              <a:gd name="connsiteX94" fmla="*/ 1190384 w 12192000"/>
              <a:gd name="connsiteY94" fmla="*/ 3203504 h 3482342"/>
              <a:gd name="connsiteX95" fmla="*/ 1094537 w 12192000"/>
              <a:gd name="connsiteY95" fmla="*/ 3229469 h 3482342"/>
              <a:gd name="connsiteX96" fmla="*/ 779276 w 12192000"/>
              <a:gd name="connsiteY96" fmla="*/ 3327290 h 3482342"/>
              <a:gd name="connsiteX97" fmla="*/ 600378 w 12192000"/>
              <a:gd name="connsiteY97" fmla="*/ 3335250 h 3482342"/>
              <a:gd name="connsiteX98" fmla="*/ 493457 w 12192000"/>
              <a:gd name="connsiteY98" fmla="*/ 3365044 h 3482342"/>
              <a:gd name="connsiteX99" fmla="*/ 349402 w 12192000"/>
              <a:gd name="connsiteY99" fmla="*/ 3380897 h 3482342"/>
              <a:gd name="connsiteX100" fmla="*/ 192183 w 12192000"/>
              <a:gd name="connsiteY100" fmla="*/ 3460075 h 3482342"/>
              <a:gd name="connsiteX101" fmla="*/ 46713 w 12192000"/>
              <a:gd name="connsiteY101" fmla="*/ 3462986 h 3482342"/>
              <a:gd name="connsiteX102" fmla="*/ 2765 w 12192000"/>
              <a:gd name="connsiteY102" fmla="*/ 3480770 h 3482342"/>
              <a:gd name="connsiteX103" fmla="*/ 0 w 12192000"/>
              <a:gd name="connsiteY103" fmla="*/ 3482342 h 3482342"/>
              <a:gd name="connsiteX104" fmla="*/ 0 w 12192000"/>
              <a:gd name="connsiteY10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720408 w 12192000"/>
              <a:gd name="connsiteY21" fmla="*/ 134499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622090 w 12192000"/>
              <a:gd name="connsiteY25" fmla="*/ 1341385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524524 w 12192000"/>
              <a:gd name="connsiteY49" fmla="*/ 1902425 h 3482342"/>
              <a:gd name="connsiteX50" fmla="*/ 8436742 w 12192000"/>
              <a:gd name="connsiteY50" fmla="*/ 1923967 h 3482342"/>
              <a:gd name="connsiteX51" fmla="*/ 8345228 w 12192000"/>
              <a:gd name="connsiteY51" fmla="*/ 1939822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17124 w 12192000"/>
              <a:gd name="connsiteY62" fmla="*/ 1837109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700779 w 12192000"/>
              <a:gd name="connsiteY68" fmla="*/ 1907344 h 3482342"/>
              <a:gd name="connsiteX69" fmla="*/ 6672513 w 12192000"/>
              <a:gd name="connsiteY69" fmla="*/ 1926452 h 3482342"/>
              <a:gd name="connsiteX70" fmla="*/ 6633549 w 12192000"/>
              <a:gd name="connsiteY70" fmla="*/ 1936255 h 3482342"/>
              <a:gd name="connsiteX71" fmla="*/ 6444344 w 12192000"/>
              <a:gd name="connsiteY71" fmla="*/ 1969663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42310 w 12192000"/>
              <a:gd name="connsiteY75" fmla="*/ 2092510 h 3482342"/>
              <a:gd name="connsiteX76" fmla="*/ 6007916 w 12192000"/>
              <a:gd name="connsiteY76" fmla="*/ 2143752 h 3482342"/>
              <a:gd name="connsiteX77" fmla="*/ 5894610 w 12192000"/>
              <a:gd name="connsiteY77" fmla="*/ 2130684 h 3482342"/>
              <a:gd name="connsiteX78" fmla="*/ 5817682 w 12192000"/>
              <a:gd name="connsiteY78" fmla="*/ 2157358 h 3482342"/>
              <a:gd name="connsiteX79" fmla="*/ 5591469 w 12192000"/>
              <a:gd name="connsiteY79" fmla="*/ 2178389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291263 w 12192000"/>
              <a:gd name="connsiteY82" fmla="*/ 2239182 h 3482342"/>
              <a:gd name="connsiteX83" fmla="*/ 5240857 w 12192000"/>
              <a:gd name="connsiteY83" fmla="*/ 2289444 h 3482342"/>
              <a:gd name="connsiteX84" fmla="*/ 5173523 w 12192000"/>
              <a:gd name="connsiteY84" fmla="*/ 2309057 h 3482342"/>
              <a:gd name="connsiteX85" fmla="*/ 5148543 w 12192000"/>
              <a:gd name="connsiteY85" fmla="*/ 2282356 h 3482342"/>
              <a:gd name="connsiteX86" fmla="*/ 5079548 w 12192000"/>
              <a:gd name="connsiteY86" fmla="*/ 2313485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622090 w 12192000"/>
              <a:gd name="connsiteY25" fmla="*/ 1341385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524524 w 12192000"/>
              <a:gd name="connsiteY49" fmla="*/ 1902425 h 3482342"/>
              <a:gd name="connsiteX50" fmla="*/ 8436742 w 12192000"/>
              <a:gd name="connsiteY50" fmla="*/ 1923967 h 3482342"/>
              <a:gd name="connsiteX51" fmla="*/ 8345228 w 12192000"/>
              <a:gd name="connsiteY51" fmla="*/ 1939822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17124 w 12192000"/>
              <a:gd name="connsiteY62" fmla="*/ 1837109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700779 w 12192000"/>
              <a:gd name="connsiteY68" fmla="*/ 1907344 h 3482342"/>
              <a:gd name="connsiteX69" fmla="*/ 6672513 w 12192000"/>
              <a:gd name="connsiteY69" fmla="*/ 1926452 h 3482342"/>
              <a:gd name="connsiteX70" fmla="*/ 6633549 w 12192000"/>
              <a:gd name="connsiteY70" fmla="*/ 1936255 h 3482342"/>
              <a:gd name="connsiteX71" fmla="*/ 6444344 w 12192000"/>
              <a:gd name="connsiteY71" fmla="*/ 1969663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42310 w 12192000"/>
              <a:gd name="connsiteY75" fmla="*/ 2092510 h 3482342"/>
              <a:gd name="connsiteX76" fmla="*/ 6007916 w 12192000"/>
              <a:gd name="connsiteY76" fmla="*/ 2143752 h 3482342"/>
              <a:gd name="connsiteX77" fmla="*/ 5894610 w 12192000"/>
              <a:gd name="connsiteY77" fmla="*/ 2130684 h 3482342"/>
              <a:gd name="connsiteX78" fmla="*/ 5817682 w 12192000"/>
              <a:gd name="connsiteY78" fmla="*/ 2157358 h 3482342"/>
              <a:gd name="connsiteX79" fmla="*/ 5591469 w 12192000"/>
              <a:gd name="connsiteY79" fmla="*/ 2178389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291263 w 12192000"/>
              <a:gd name="connsiteY82" fmla="*/ 2239182 h 3482342"/>
              <a:gd name="connsiteX83" fmla="*/ 5240857 w 12192000"/>
              <a:gd name="connsiteY83" fmla="*/ 2289444 h 3482342"/>
              <a:gd name="connsiteX84" fmla="*/ 5173523 w 12192000"/>
              <a:gd name="connsiteY84" fmla="*/ 2309057 h 3482342"/>
              <a:gd name="connsiteX85" fmla="*/ 5148543 w 12192000"/>
              <a:gd name="connsiteY85" fmla="*/ 2282356 h 3482342"/>
              <a:gd name="connsiteX86" fmla="*/ 5079548 w 12192000"/>
              <a:gd name="connsiteY86" fmla="*/ 2313485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622090 w 12192000"/>
              <a:gd name="connsiteY25" fmla="*/ 1341385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524524 w 12192000"/>
              <a:gd name="connsiteY49" fmla="*/ 1902425 h 3482342"/>
              <a:gd name="connsiteX50" fmla="*/ 8436742 w 12192000"/>
              <a:gd name="connsiteY50" fmla="*/ 1923967 h 3482342"/>
              <a:gd name="connsiteX51" fmla="*/ 8345228 w 12192000"/>
              <a:gd name="connsiteY51" fmla="*/ 1939822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17124 w 12192000"/>
              <a:gd name="connsiteY62" fmla="*/ 1837109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700779 w 12192000"/>
              <a:gd name="connsiteY68" fmla="*/ 1907344 h 3482342"/>
              <a:gd name="connsiteX69" fmla="*/ 6672513 w 12192000"/>
              <a:gd name="connsiteY69" fmla="*/ 1926452 h 3482342"/>
              <a:gd name="connsiteX70" fmla="*/ 6633549 w 12192000"/>
              <a:gd name="connsiteY70" fmla="*/ 1936255 h 3482342"/>
              <a:gd name="connsiteX71" fmla="*/ 6444344 w 12192000"/>
              <a:gd name="connsiteY71" fmla="*/ 1969663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42310 w 12192000"/>
              <a:gd name="connsiteY75" fmla="*/ 2092510 h 3482342"/>
              <a:gd name="connsiteX76" fmla="*/ 6007916 w 12192000"/>
              <a:gd name="connsiteY76" fmla="*/ 2143752 h 3482342"/>
              <a:gd name="connsiteX77" fmla="*/ 5894610 w 12192000"/>
              <a:gd name="connsiteY77" fmla="*/ 2130684 h 3482342"/>
              <a:gd name="connsiteX78" fmla="*/ 5817682 w 12192000"/>
              <a:gd name="connsiteY78" fmla="*/ 2157358 h 3482342"/>
              <a:gd name="connsiteX79" fmla="*/ 5591469 w 12192000"/>
              <a:gd name="connsiteY79" fmla="*/ 2178389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291263 w 12192000"/>
              <a:gd name="connsiteY82" fmla="*/ 2239182 h 3482342"/>
              <a:gd name="connsiteX83" fmla="*/ 5240857 w 12192000"/>
              <a:gd name="connsiteY83" fmla="*/ 2289444 h 3482342"/>
              <a:gd name="connsiteX84" fmla="*/ 5173523 w 12192000"/>
              <a:gd name="connsiteY84" fmla="*/ 2309057 h 3482342"/>
              <a:gd name="connsiteX85" fmla="*/ 5148543 w 12192000"/>
              <a:gd name="connsiteY85" fmla="*/ 2282356 h 3482342"/>
              <a:gd name="connsiteX86" fmla="*/ 5079548 w 12192000"/>
              <a:gd name="connsiteY86" fmla="*/ 2313485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622090 w 12192000"/>
              <a:gd name="connsiteY25" fmla="*/ 1341385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524524 w 12192000"/>
              <a:gd name="connsiteY49" fmla="*/ 1902425 h 3482342"/>
              <a:gd name="connsiteX50" fmla="*/ 8436742 w 12192000"/>
              <a:gd name="connsiteY50" fmla="*/ 1923967 h 3482342"/>
              <a:gd name="connsiteX51" fmla="*/ 8345228 w 12192000"/>
              <a:gd name="connsiteY51" fmla="*/ 1939822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17124 w 12192000"/>
              <a:gd name="connsiteY62" fmla="*/ 1837109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700779 w 12192000"/>
              <a:gd name="connsiteY68" fmla="*/ 1907344 h 3482342"/>
              <a:gd name="connsiteX69" fmla="*/ 6672513 w 12192000"/>
              <a:gd name="connsiteY69" fmla="*/ 1926452 h 3482342"/>
              <a:gd name="connsiteX70" fmla="*/ 6633549 w 12192000"/>
              <a:gd name="connsiteY70" fmla="*/ 1936255 h 3482342"/>
              <a:gd name="connsiteX71" fmla="*/ 6444344 w 12192000"/>
              <a:gd name="connsiteY71" fmla="*/ 1969663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42310 w 12192000"/>
              <a:gd name="connsiteY75" fmla="*/ 2092510 h 3482342"/>
              <a:gd name="connsiteX76" fmla="*/ 6007916 w 12192000"/>
              <a:gd name="connsiteY76" fmla="*/ 2143752 h 3482342"/>
              <a:gd name="connsiteX77" fmla="*/ 5894610 w 12192000"/>
              <a:gd name="connsiteY77" fmla="*/ 2130684 h 3482342"/>
              <a:gd name="connsiteX78" fmla="*/ 5817682 w 12192000"/>
              <a:gd name="connsiteY78" fmla="*/ 2157358 h 3482342"/>
              <a:gd name="connsiteX79" fmla="*/ 5591469 w 12192000"/>
              <a:gd name="connsiteY79" fmla="*/ 2178389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291263 w 12192000"/>
              <a:gd name="connsiteY82" fmla="*/ 2239182 h 3482342"/>
              <a:gd name="connsiteX83" fmla="*/ 5240857 w 12192000"/>
              <a:gd name="connsiteY83" fmla="*/ 2289444 h 3482342"/>
              <a:gd name="connsiteX84" fmla="*/ 5173523 w 12192000"/>
              <a:gd name="connsiteY84" fmla="*/ 2309057 h 3482342"/>
              <a:gd name="connsiteX85" fmla="*/ 5148543 w 12192000"/>
              <a:gd name="connsiteY85" fmla="*/ 2282356 h 3482342"/>
              <a:gd name="connsiteX86" fmla="*/ 5079548 w 12192000"/>
              <a:gd name="connsiteY86" fmla="*/ 2313485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573203 w 12192000"/>
              <a:gd name="connsiteY25" fmla="*/ 1351996 h 3482342"/>
              <a:gd name="connsiteX26" fmla="*/ 10513263 w 12192000"/>
              <a:gd name="connsiteY26" fmla="*/ 1350756 h 3482342"/>
              <a:gd name="connsiteX27" fmla="*/ 10464012 w 12192000"/>
              <a:gd name="connsiteY27" fmla="*/ 1391778 h 3482342"/>
              <a:gd name="connsiteX28" fmla="*/ 10405409 w 12192000"/>
              <a:gd name="connsiteY28" fmla="*/ 1422789 h 3482342"/>
              <a:gd name="connsiteX29" fmla="*/ 10370530 w 12192000"/>
              <a:gd name="connsiteY29" fmla="*/ 1441596 h 3482342"/>
              <a:gd name="connsiteX30" fmla="*/ 10264922 w 12192000"/>
              <a:gd name="connsiteY30" fmla="*/ 1472107 h 3482342"/>
              <a:gd name="connsiteX31" fmla="*/ 10058690 w 12192000"/>
              <a:gd name="connsiteY31" fmla="*/ 1474888 h 3482342"/>
              <a:gd name="connsiteX32" fmla="*/ 10004424 w 12192000"/>
              <a:gd name="connsiteY32" fmla="*/ 1489801 h 3482342"/>
              <a:gd name="connsiteX33" fmla="*/ 9999951 w 12192000"/>
              <a:gd name="connsiteY33" fmla="*/ 1499127 h 3482342"/>
              <a:gd name="connsiteX34" fmla="*/ 9845462 w 12192000"/>
              <a:gd name="connsiteY34" fmla="*/ 1548192 h 3482342"/>
              <a:gd name="connsiteX35" fmla="*/ 9736156 w 12192000"/>
              <a:gd name="connsiteY35" fmla="*/ 1581928 h 3482342"/>
              <a:gd name="connsiteX36" fmla="*/ 9693355 w 12192000"/>
              <a:gd name="connsiteY36" fmla="*/ 1602632 h 3482342"/>
              <a:gd name="connsiteX37" fmla="*/ 9664242 w 12192000"/>
              <a:gd name="connsiteY37" fmla="*/ 1622075 h 3482342"/>
              <a:gd name="connsiteX38" fmla="*/ 9579195 w 12192000"/>
              <a:gd name="connsiteY38" fmla="*/ 1648017 h 3482342"/>
              <a:gd name="connsiteX39" fmla="*/ 9433652 w 12192000"/>
              <a:gd name="connsiteY39" fmla="*/ 1681174 h 3482342"/>
              <a:gd name="connsiteX40" fmla="*/ 9403775 w 12192000"/>
              <a:gd name="connsiteY40" fmla="*/ 1690403 h 3482342"/>
              <a:gd name="connsiteX41" fmla="*/ 9382503 w 12192000"/>
              <a:gd name="connsiteY41" fmla="*/ 1706957 h 3482342"/>
              <a:gd name="connsiteX42" fmla="*/ 9381410 w 12192000"/>
              <a:gd name="connsiteY42" fmla="*/ 1718312 h 3482342"/>
              <a:gd name="connsiteX43" fmla="*/ 9365685 w 12192000"/>
              <a:gd name="connsiteY43" fmla="*/ 1724772 h 3482342"/>
              <a:gd name="connsiteX44" fmla="*/ 9278020 w 12192000"/>
              <a:gd name="connsiteY44" fmla="*/ 1741161 h 3482342"/>
              <a:gd name="connsiteX45" fmla="*/ 9217145 w 12192000"/>
              <a:gd name="connsiteY45" fmla="*/ 1771195 h 3482342"/>
              <a:gd name="connsiteX46" fmla="*/ 8955875 w 12192000"/>
              <a:gd name="connsiteY46" fmla="*/ 1796806 h 3482342"/>
              <a:gd name="connsiteX47" fmla="*/ 8648415 w 12192000"/>
              <a:gd name="connsiteY47" fmla="*/ 1878623 h 3482342"/>
              <a:gd name="connsiteX48" fmla="*/ 8524524 w 12192000"/>
              <a:gd name="connsiteY48" fmla="*/ 1902425 h 3482342"/>
              <a:gd name="connsiteX49" fmla="*/ 8436742 w 12192000"/>
              <a:gd name="connsiteY49" fmla="*/ 1923967 h 3482342"/>
              <a:gd name="connsiteX50" fmla="*/ 8345228 w 12192000"/>
              <a:gd name="connsiteY50" fmla="*/ 1939822 h 3482342"/>
              <a:gd name="connsiteX51" fmla="*/ 8236214 w 12192000"/>
              <a:gd name="connsiteY51" fmla="*/ 1909725 h 3482342"/>
              <a:gd name="connsiteX52" fmla="*/ 8132104 w 12192000"/>
              <a:gd name="connsiteY52" fmla="*/ 1895727 h 3482342"/>
              <a:gd name="connsiteX53" fmla="*/ 7918078 w 12192000"/>
              <a:gd name="connsiteY53" fmla="*/ 1862668 h 3482342"/>
              <a:gd name="connsiteX54" fmla="*/ 7817899 w 12192000"/>
              <a:gd name="connsiteY54" fmla="*/ 1862176 h 3482342"/>
              <a:gd name="connsiteX55" fmla="*/ 7768994 w 12192000"/>
              <a:gd name="connsiteY55" fmla="*/ 1855721 h 3482342"/>
              <a:gd name="connsiteX56" fmla="*/ 7618027 w 12192000"/>
              <a:gd name="connsiteY56" fmla="*/ 1830959 h 3482342"/>
              <a:gd name="connsiteX57" fmla="*/ 7449425 w 12192000"/>
              <a:gd name="connsiteY57" fmla="*/ 1810910 h 3482342"/>
              <a:gd name="connsiteX58" fmla="*/ 7342915 w 12192000"/>
              <a:gd name="connsiteY58" fmla="*/ 1819827 h 3482342"/>
              <a:gd name="connsiteX59" fmla="*/ 7255191 w 12192000"/>
              <a:gd name="connsiteY59" fmla="*/ 1834354 h 3482342"/>
              <a:gd name="connsiteX60" fmla="*/ 7131205 w 12192000"/>
              <a:gd name="connsiteY60" fmla="*/ 1845557 h 3482342"/>
              <a:gd name="connsiteX61" fmla="*/ 6917124 w 12192000"/>
              <a:gd name="connsiteY61" fmla="*/ 1837109 h 3482342"/>
              <a:gd name="connsiteX62" fmla="*/ 6837145 w 12192000"/>
              <a:gd name="connsiteY62" fmla="*/ 1870724 h 3482342"/>
              <a:gd name="connsiteX63" fmla="*/ 6753991 w 12192000"/>
              <a:gd name="connsiteY63" fmla="*/ 1860969 h 3482342"/>
              <a:gd name="connsiteX64" fmla="*/ 6727754 w 12192000"/>
              <a:gd name="connsiteY64" fmla="*/ 1882372 h 3482342"/>
              <a:gd name="connsiteX65" fmla="*/ 6723371 w 12192000"/>
              <a:gd name="connsiteY65" fmla="*/ 1886494 h 3482342"/>
              <a:gd name="connsiteX66" fmla="*/ 6702779 w 12192000"/>
              <a:gd name="connsiteY66" fmla="*/ 1893601 h 3482342"/>
              <a:gd name="connsiteX67" fmla="*/ 6700779 w 12192000"/>
              <a:gd name="connsiteY67" fmla="*/ 1907344 h 3482342"/>
              <a:gd name="connsiteX68" fmla="*/ 6672513 w 12192000"/>
              <a:gd name="connsiteY68" fmla="*/ 1926452 h 3482342"/>
              <a:gd name="connsiteX69" fmla="*/ 6633549 w 12192000"/>
              <a:gd name="connsiteY69" fmla="*/ 1936255 h 3482342"/>
              <a:gd name="connsiteX70" fmla="*/ 6444344 w 12192000"/>
              <a:gd name="connsiteY70" fmla="*/ 1969663 h 3482342"/>
              <a:gd name="connsiteX71" fmla="*/ 6333446 w 12192000"/>
              <a:gd name="connsiteY71" fmla="*/ 1997163 h 3482342"/>
              <a:gd name="connsiteX72" fmla="*/ 6294933 w 12192000"/>
              <a:gd name="connsiteY72" fmla="*/ 2019412 h 3482342"/>
              <a:gd name="connsiteX73" fmla="*/ 6238719 w 12192000"/>
              <a:gd name="connsiteY73" fmla="*/ 2042547 h 3482342"/>
              <a:gd name="connsiteX74" fmla="*/ 6142310 w 12192000"/>
              <a:gd name="connsiteY74" fmla="*/ 2092510 h 3482342"/>
              <a:gd name="connsiteX75" fmla="*/ 6007916 w 12192000"/>
              <a:gd name="connsiteY75" fmla="*/ 2143752 h 3482342"/>
              <a:gd name="connsiteX76" fmla="*/ 5894610 w 12192000"/>
              <a:gd name="connsiteY76" fmla="*/ 2130684 h 3482342"/>
              <a:gd name="connsiteX77" fmla="*/ 5817682 w 12192000"/>
              <a:gd name="connsiteY77" fmla="*/ 2157358 h 3482342"/>
              <a:gd name="connsiteX78" fmla="*/ 5591469 w 12192000"/>
              <a:gd name="connsiteY78" fmla="*/ 2178389 h 3482342"/>
              <a:gd name="connsiteX79" fmla="*/ 5414282 w 12192000"/>
              <a:gd name="connsiteY79" fmla="*/ 2183070 h 3482342"/>
              <a:gd name="connsiteX80" fmla="*/ 5368369 w 12192000"/>
              <a:gd name="connsiteY80" fmla="*/ 2204272 h 3482342"/>
              <a:gd name="connsiteX81" fmla="*/ 5291263 w 12192000"/>
              <a:gd name="connsiteY81" fmla="*/ 2239182 h 3482342"/>
              <a:gd name="connsiteX82" fmla="*/ 5240857 w 12192000"/>
              <a:gd name="connsiteY82" fmla="*/ 2289444 h 3482342"/>
              <a:gd name="connsiteX83" fmla="*/ 5173523 w 12192000"/>
              <a:gd name="connsiteY83" fmla="*/ 2309057 h 3482342"/>
              <a:gd name="connsiteX84" fmla="*/ 5148543 w 12192000"/>
              <a:gd name="connsiteY84" fmla="*/ 2282356 h 3482342"/>
              <a:gd name="connsiteX85" fmla="*/ 5079548 w 12192000"/>
              <a:gd name="connsiteY85" fmla="*/ 2313485 h 3482342"/>
              <a:gd name="connsiteX86" fmla="*/ 4975908 w 12192000"/>
              <a:gd name="connsiteY86" fmla="*/ 2364128 h 3482342"/>
              <a:gd name="connsiteX87" fmla="*/ 4913723 w 12192000"/>
              <a:gd name="connsiteY87" fmla="*/ 2385265 h 3482342"/>
              <a:gd name="connsiteX88" fmla="*/ 4746485 w 12192000"/>
              <a:gd name="connsiteY88" fmla="*/ 2451769 h 3482342"/>
              <a:gd name="connsiteX89" fmla="*/ 4681588 w 12192000"/>
              <a:gd name="connsiteY89" fmla="*/ 2467494 h 3482342"/>
              <a:gd name="connsiteX90" fmla="*/ 1783655 w 12192000"/>
              <a:gd name="connsiteY90" fmla="*/ 3163860 h 3482342"/>
              <a:gd name="connsiteX91" fmla="*/ 1325955 w 12192000"/>
              <a:gd name="connsiteY91" fmla="*/ 3176692 h 3482342"/>
              <a:gd name="connsiteX92" fmla="*/ 1190384 w 12192000"/>
              <a:gd name="connsiteY92" fmla="*/ 3203504 h 3482342"/>
              <a:gd name="connsiteX93" fmla="*/ 1094537 w 12192000"/>
              <a:gd name="connsiteY93" fmla="*/ 3229469 h 3482342"/>
              <a:gd name="connsiteX94" fmla="*/ 779276 w 12192000"/>
              <a:gd name="connsiteY94" fmla="*/ 3327290 h 3482342"/>
              <a:gd name="connsiteX95" fmla="*/ 600378 w 12192000"/>
              <a:gd name="connsiteY95" fmla="*/ 3335250 h 3482342"/>
              <a:gd name="connsiteX96" fmla="*/ 493457 w 12192000"/>
              <a:gd name="connsiteY96" fmla="*/ 3365044 h 3482342"/>
              <a:gd name="connsiteX97" fmla="*/ 349402 w 12192000"/>
              <a:gd name="connsiteY97" fmla="*/ 3380897 h 3482342"/>
              <a:gd name="connsiteX98" fmla="*/ 192183 w 12192000"/>
              <a:gd name="connsiteY98" fmla="*/ 3460075 h 3482342"/>
              <a:gd name="connsiteX99" fmla="*/ 46713 w 12192000"/>
              <a:gd name="connsiteY99" fmla="*/ 3462986 h 3482342"/>
              <a:gd name="connsiteX100" fmla="*/ 2765 w 12192000"/>
              <a:gd name="connsiteY100" fmla="*/ 3480770 h 3482342"/>
              <a:gd name="connsiteX101" fmla="*/ 0 w 12192000"/>
              <a:gd name="connsiteY101" fmla="*/ 3482342 h 3482342"/>
              <a:gd name="connsiteX102" fmla="*/ 0 w 12192000"/>
              <a:gd name="connsiteY10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345228 w 12192000"/>
              <a:gd name="connsiteY49" fmla="*/ 1939822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17124 w 12192000"/>
              <a:gd name="connsiteY60" fmla="*/ 1837109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700779 w 12192000"/>
              <a:gd name="connsiteY66" fmla="*/ 1907344 h 3482342"/>
              <a:gd name="connsiteX67" fmla="*/ 6672513 w 12192000"/>
              <a:gd name="connsiteY67" fmla="*/ 1926452 h 3482342"/>
              <a:gd name="connsiteX68" fmla="*/ 6633549 w 12192000"/>
              <a:gd name="connsiteY68" fmla="*/ 1936255 h 3482342"/>
              <a:gd name="connsiteX69" fmla="*/ 6444344 w 12192000"/>
              <a:gd name="connsiteY69" fmla="*/ 1969663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07916 w 12192000"/>
              <a:gd name="connsiteY74" fmla="*/ 2143752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291263 w 12192000"/>
              <a:gd name="connsiteY80" fmla="*/ 2239182 h 3482342"/>
              <a:gd name="connsiteX81" fmla="*/ 5240857 w 12192000"/>
              <a:gd name="connsiteY81" fmla="*/ 2289444 h 3482342"/>
              <a:gd name="connsiteX82" fmla="*/ 5173523 w 12192000"/>
              <a:gd name="connsiteY82" fmla="*/ 2309057 h 3482342"/>
              <a:gd name="connsiteX83" fmla="*/ 5148543 w 12192000"/>
              <a:gd name="connsiteY83" fmla="*/ 2282356 h 3482342"/>
              <a:gd name="connsiteX84" fmla="*/ 5079548 w 12192000"/>
              <a:gd name="connsiteY84" fmla="*/ 2313485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68054 w 12192000"/>
              <a:gd name="connsiteY23" fmla="*/ 14195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345228 w 12192000"/>
              <a:gd name="connsiteY49" fmla="*/ 1939822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17124 w 12192000"/>
              <a:gd name="connsiteY60" fmla="*/ 1837109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700779 w 12192000"/>
              <a:gd name="connsiteY66" fmla="*/ 1907344 h 3482342"/>
              <a:gd name="connsiteX67" fmla="*/ 6672513 w 12192000"/>
              <a:gd name="connsiteY67" fmla="*/ 1926452 h 3482342"/>
              <a:gd name="connsiteX68" fmla="*/ 6633549 w 12192000"/>
              <a:gd name="connsiteY68" fmla="*/ 1936255 h 3482342"/>
              <a:gd name="connsiteX69" fmla="*/ 6444344 w 12192000"/>
              <a:gd name="connsiteY69" fmla="*/ 1969663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07916 w 12192000"/>
              <a:gd name="connsiteY74" fmla="*/ 2143752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291263 w 12192000"/>
              <a:gd name="connsiteY80" fmla="*/ 2239182 h 3482342"/>
              <a:gd name="connsiteX81" fmla="*/ 5240857 w 12192000"/>
              <a:gd name="connsiteY81" fmla="*/ 2289444 h 3482342"/>
              <a:gd name="connsiteX82" fmla="*/ 5173523 w 12192000"/>
              <a:gd name="connsiteY82" fmla="*/ 2309057 h 3482342"/>
              <a:gd name="connsiteX83" fmla="*/ 5148543 w 12192000"/>
              <a:gd name="connsiteY83" fmla="*/ 2282356 h 3482342"/>
              <a:gd name="connsiteX84" fmla="*/ 5079548 w 12192000"/>
              <a:gd name="connsiteY84" fmla="*/ 2313485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68054 w 12192000"/>
              <a:gd name="connsiteY23" fmla="*/ 14195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345228 w 12192000"/>
              <a:gd name="connsiteY49" fmla="*/ 1939822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17124 w 12192000"/>
              <a:gd name="connsiteY60" fmla="*/ 1837109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700779 w 12192000"/>
              <a:gd name="connsiteY66" fmla="*/ 1907344 h 3482342"/>
              <a:gd name="connsiteX67" fmla="*/ 6672513 w 12192000"/>
              <a:gd name="connsiteY67" fmla="*/ 1926452 h 3482342"/>
              <a:gd name="connsiteX68" fmla="*/ 6633549 w 12192000"/>
              <a:gd name="connsiteY68" fmla="*/ 1936255 h 3482342"/>
              <a:gd name="connsiteX69" fmla="*/ 6444344 w 12192000"/>
              <a:gd name="connsiteY69" fmla="*/ 1969663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07916 w 12192000"/>
              <a:gd name="connsiteY74" fmla="*/ 2143752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291263 w 12192000"/>
              <a:gd name="connsiteY80" fmla="*/ 2239182 h 3482342"/>
              <a:gd name="connsiteX81" fmla="*/ 5240857 w 12192000"/>
              <a:gd name="connsiteY81" fmla="*/ 2289444 h 3482342"/>
              <a:gd name="connsiteX82" fmla="*/ 5173523 w 12192000"/>
              <a:gd name="connsiteY82" fmla="*/ 2309057 h 3482342"/>
              <a:gd name="connsiteX83" fmla="*/ 5148543 w 12192000"/>
              <a:gd name="connsiteY83" fmla="*/ 2282356 h 3482342"/>
              <a:gd name="connsiteX84" fmla="*/ 5079548 w 12192000"/>
              <a:gd name="connsiteY84" fmla="*/ 2313485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345228 w 12192000"/>
              <a:gd name="connsiteY49" fmla="*/ 1939822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17124 w 12192000"/>
              <a:gd name="connsiteY60" fmla="*/ 1837109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700779 w 12192000"/>
              <a:gd name="connsiteY66" fmla="*/ 1907344 h 3482342"/>
              <a:gd name="connsiteX67" fmla="*/ 6672513 w 12192000"/>
              <a:gd name="connsiteY67" fmla="*/ 1926452 h 3482342"/>
              <a:gd name="connsiteX68" fmla="*/ 6633549 w 12192000"/>
              <a:gd name="connsiteY68" fmla="*/ 1936255 h 3482342"/>
              <a:gd name="connsiteX69" fmla="*/ 6444344 w 12192000"/>
              <a:gd name="connsiteY69" fmla="*/ 1969663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07916 w 12192000"/>
              <a:gd name="connsiteY74" fmla="*/ 2143752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291263 w 12192000"/>
              <a:gd name="connsiteY80" fmla="*/ 2239182 h 3482342"/>
              <a:gd name="connsiteX81" fmla="*/ 5240857 w 12192000"/>
              <a:gd name="connsiteY81" fmla="*/ 2289444 h 3482342"/>
              <a:gd name="connsiteX82" fmla="*/ 5173523 w 12192000"/>
              <a:gd name="connsiteY82" fmla="*/ 2309057 h 3482342"/>
              <a:gd name="connsiteX83" fmla="*/ 5148543 w 12192000"/>
              <a:gd name="connsiteY83" fmla="*/ 2282356 h 3482342"/>
              <a:gd name="connsiteX84" fmla="*/ 5079548 w 12192000"/>
              <a:gd name="connsiteY84" fmla="*/ 2313485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236214 w 12192000"/>
              <a:gd name="connsiteY49" fmla="*/ 1909725 h 3482342"/>
              <a:gd name="connsiteX50" fmla="*/ 8132104 w 12192000"/>
              <a:gd name="connsiteY50" fmla="*/ 1895727 h 3482342"/>
              <a:gd name="connsiteX51" fmla="*/ 7918078 w 12192000"/>
              <a:gd name="connsiteY51" fmla="*/ 1862668 h 3482342"/>
              <a:gd name="connsiteX52" fmla="*/ 7817899 w 12192000"/>
              <a:gd name="connsiteY52" fmla="*/ 1862176 h 3482342"/>
              <a:gd name="connsiteX53" fmla="*/ 7768994 w 12192000"/>
              <a:gd name="connsiteY53" fmla="*/ 1855721 h 3482342"/>
              <a:gd name="connsiteX54" fmla="*/ 7618027 w 12192000"/>
              <a:gd name="connsiteY54" fmla="*/ 1830959 h 3482342"/>
              <a:gd name="connsiteX55" fmla="*/ 7449425 w 12192000"/>
              <a:gd name="connsiteY55" fmla="*/ 1810910 h 3482342"/>
              <a:gd name="connsiteX56" fmla="*/ 7342915 w 12192000"/>
              <a:gd name="connsiteY56" fmla="*/ 1819827 h 3482342"/>
              <a:gd name="connsiteX57" fmla="*/ 7255191 w 12192000"/>
              <a:gd name="connsiteY57" fmla="*/ 1834354 h 3482342"/>
              <a:gd name="connsiteX58" fmla="*/ 7131205 w 12192000"/>
              <a:gd name="connsiteY58" fmla="*/ 1845557 h 3482342"/>
              <a:gd name="connsiteX59" fmla="*/ 6917124 w 12192000"/>
              <a:gd name="connsiteY59" fmla="*/ 1837109 h 3482342"/>
              <a:gd name="connsiteX60" fmla="*/ 6837145 w 12192000"/>
              <a:gd name="connsiteY60" fmla="*/ 1870724 h 3482342"/>
              <a:gd name="connsiteX61" fmla="*/ 6753991 w 12192000"/>
              <a:gd name="connsiteY61" fmla="*/ 1860969 h 3482342"/>
              <a:gd name="connsiteX62" fmla="*/ 6727754 w 12192000"/>
              <a:gd name="connsiteY62" fmla="*/ 1882372 h 3482342"/>
              <a:gd name="connsiteX63" fmla="*/ 6723371 w 12192000"/>
              <a:gd name="connsiteY63" fmla="*/ 1886494 h 3482342"/>
              <a:gd name="connsiteX64" fmla="*/ 6702779 w 12192000"/>
              <a:gd name="connsiteY64" fmla="*/ 1893601 h 3482342"/>
              <a:gd name="connsiteX65" fmla="*/ 6700779 w 12192000"/>
              <a:gd name="connsiteY65" fmla="*/ 1907344 h 3482342"/>
              <a:gd name="connsiteX66" fmla="*/ 6672513 w 12192000"/>
              <a:gd name="connsiteY66" fmla="*/ 1926452 h 3482342"/>
              <a:gd name="connsiteX67" fmla="*/ 6633549 w 12192000"/>
              <a:gd name="connsiteY67" fmla="*/ 1936255 h 3482342"/>
              <a:gd name="connsiteX68" fmla="*/ 6444344 w 12192000"/>
              <a:gd name="connsiteY68" fmla="*/ 1969663 h 3482342"/>
              <a:gd name="connsiteX69" fmla="*/ 6333446 w 12192000"/>
              <a:gd name="connsiteY69" fmla="*/ 1997163 h 3482342"/>
              <a:gd name="connsiteX70" fmla="*/ 6294933 w 12192000"/>
              <a:gd name="connsiteY70" fmla="*/ 2019412 h 3482342"/>
              <a:gd name="connsiteX71" fmla="*/ 6238719 w 12192000"/>
              <a:gd name="connsiteY71" fmla="*/ 2042547 h 3482342"/>
              <a:gd name="connsiteX72" fmla="*/ 6142310 w 12192000"/>
              <a:gd name="connsiteY72" fmla="*/ 2092510 h 3482342"/>
              <a:gd name="connsiteX73" fmla="*/ 6007916 w 12192000"/>
              <a:gd name="connsiteY73" fmla="*/ 2143752 h 3482342"/>
              <a:gd name="connsiteX74" fmla="*/ 5894610 w 12192000"/>
              <a:gd name="connsiteY74" fmla="*/ 2130684 h 3482342"/>
              <a:gd name="connsiteX75" fmla="*/ 5817682 w 12192000"/>
              <a:gd name="connsiteY75" fmla="*/ 2157358 h 3482342"/>
              <a:gd name="connsiteX76" fmla="*/ 5591469 w 12192000"/>
              <a:gd name="connsiteY76" fmla="*/ 2178389 h 3482342"/>
              <a:gd name="connsiteX77" fmla="*/ 5414282 w 12192000"/>
              <a:gd name="connsiteY77" fmla="*/ 2183070 h 3482342"/>
              <a:gd name="connsiteX78" fmla="*/ 5368369 w 12192000"/>
              <a:gd name="connsiteY78" fmla="*/ 2204272 h 3482342"/>
              <a:gd name="connsiteX79" fmla="*/ 5291263 w 12192000"/>
              <a:gd name="connsiteY79" fmla="*/ 2239182 h 3482342"/>
              <a:gd name="connsiteX80" fmla="*/ 5240857 w 12192000"/>
              <a:gd name="connsiteY80" fmla="*/ 2289444 h 3482342"/>
              <a:gd name="connsiteX81" fmla="*/ 5173523 w 12192000"/>
              <a:gd name="connsiteY81" fmla="*/ 2309057 h 3482342"/>
              <a:gd name="connsiteX82" fmla="*/ 5148543 w 12192000"/>
              <a:gd name="connsiteY82" fmla="*/ 2282356 h 3482342"/>
              <a:gd name="connsiteX83" fmla="*/ 5079548 w 12192000"/>
              <a:gd name="connsiteY83" fmla="*/ 2313485 h 3482342"/>
              <a:gd name="connsiteX84" fmla="*/ 4975908 w 12192000"/>
              <a:gd name="connsiteY84" fmla="*/ 2364128 h 3482342"/>
              <a:gd name="connsiteX85" fmla="*/ 4913723 w 12192000"/>
              <a:gd name="connsiteY85" fmla="*/ 2385265 h 3482342"/>
              <a:gd name="connsiteX86" fmla="*/ 4746485 w 12192000"/>
              <a:gd name="connsiteY86" fmla="*/ 2451769 h 3482342"/>
              <a:gd name="connsiteX87" fmla="*/ 4681588 w 12192000"/>
              <a:gd name="connsiteY87" fmla="*/ 2467494 h 3482342"/>
              <a:gd name="connsiteX88" fmla="*/ 1783655 w 12192000"/>
              <a:gd name="connsiteY88" fmla="*/ 3163860 h 3482342"/>
              <a:gd name="connsiteX89" fmla="*/ 1325955 w 12192000"/>
              <a:gd name="connsiteY89" fmla="*/ 3176692 h 3482342"/>
              <a:gd name="connsiteX90" fmla="*/ 1190384 w 12192000"/>
              <a:gd name="connsiteY90" fmla="*/ 3203504 h 3482342"/>
              <a:gd name="connsiteX91" fmla="*/ 1094537 w 12192000"/>
              <a:gd name="connsiteY91" fmla="*/ 3229469 h 3482342"/>
              <a:gd name="connsiteX92" fmla="*/ 779276 w 12192000"/>
              <a:gd name="connsiteY92" fmla="*/ 3327290 h 3482342"/>
              <a:gd name="connsiteX93" fmla="*/ 600378 w 12192000"/>
              <a:gd name="connsiteY93" fmla="*/ 3335250 h 3482342"/>
              <a:gd name="connsiteX94" fmla="*/ 493457 w 12192000"/>
              <a:gd name="connsiteY94" fmla="*/ 3365044 h 3482342"/>
              <a:gd name="connsiteX95" fmla="*/ 349402 w 12192000"/>
              <a:gd name="connsiteY95" fmla="*/ 3380897 h 3482342"/>
              <a:gd name="connsiteX96" fmla="*/ 192183 w 12192000"/>
              <a:gd name="connsiteY96" fmla="*/ 3460075 h 3482342"/>
              <a:gd name="connsiteX97" fmla="*/ 46713 w 12192000"/>
              <a:gd name="connsiteY97" fmla="*/ 3462986 h 3482342"/>
              <a:gd name="connsiteX98" fmla="*/ 2765 w 12192000"/>
              <a:gd name="connsiteY98" fmla="*/ 3480770 h 3482342"/>
              <a:gd name="connsiteX99" fmla="*/ 0 w 12192000"/>
              <a:gd name="connsiteY99" fmla="*/ 3482342 h 3482342"/>
              <a:gd name="connsiteX100" fmla="*/ 0 w 12192000"/>
              <a:gd name="connsiteY10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33796 w 12192000"/>
              <a:gd name="connsiteY79" fmla="*/ 2268260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33796 w 12192000"/>
              <a:gd name="connsiteY79" fmla="*/ 2268260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33796 w 12192000"/>
              <a:gd name="connsiteY79" fmla="*/ 2268260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336354 w 12192000"/>
              <a:gd name="connsiteY78" fmla="*/ 2218920 h 3482342"/>
              <a:gd name="connsiteX79" fmla="*/ 5291263 w 12192000"/>
              <a:gd name="connsiteY79" fmla="*/ 2239182 h 3482342"/>
              <a:gd name="connsiteX80" fmla="*/ 5233796 w 12192000"/>
              <a:gd name="connsiteY80" fmla="*/ 2268260 h 3482342"/>
              <a:gd name="connsiteX81" fmla="*/ 5173523 w 12192000"/>
              <a:gd name="connsiteY81" fmla="*/ 2309057 h 3482342"/>
              <a:gd name="connsiteX82" fmla="*/ 5123830 w 12192000"/>
              <a:gd name="connsiteY82" fmla="*/ 2307070 h 3482342"/>
              <a:gd name="connsiteX83" fmla="*/ 5065426 w 12192000"/>
              <a:gd name="connsiteY83" fmla="*/ 2324076 h 3482342"/>
              <a:gd name="connsiteX84" fmla="*/ 4975908 w 12192000"/>
              <a:gd name="connsiteY84" fmla="*/ 2364128 h 3482342"/>
              <a:gd name="connsiteX85" fmla="*/ 4913723 w 12192000"/>
              <a:gd name="connsiteY85" fmla="*/ 2385265 h 3482342"/>
              <a:gd name="connsiteX86" fmla="*/ 4746485 w 12192000"/>
              <a:gd name="connsiteY86" fmla="*/ 2451769 h 3482342"/>
              <a:gd name="connsiteX87" fmla="*/ 4681588 w 12192000"/>
              <a:gd name="connsiteY87" fmla="*/ 2467494 h 3482342"/>
              <a:gd name="connsiteX88" fmla="*/ 1783655 w 12192000"/>
              <a:gd name="connsiteY88" fmla="*/ 3163860 h 3482342"/>
              <a:gd name="connsiteX89" fmla="*/ 1325955 w 12192000"/>
              <a:gd name="connsiteY89" fmla="*/ 3176692 h 3482342"/>
              <a:gd name="connsiteX90" fmla="*/ 1190384 w 12192000"/>
              <a:gd name="connsiteY90" fmla="*/ 3203504 h 3482342"/>
              <a:gd name="connsiteX91" fmla="*/ 1094537 w 12192000"/>
              <a:gd name="connsiteY91" fmla="*/ 3229469 h 3482342"/>
              <a:gd name="connsiteX92" fmla="*/ 779276 w 12192000"/>
              <a:gd name="connsiteY92" fmla="*/ 3327290 h 3482342"/>
              <a:gd name="connsiteX93" fmla="*/ 600378 w 12192000"/>
              <a:gd name="connsiteY93" fmla="*/ 3335250 h 3482342"/>
              <a:gd name="connsiteX94" fmla="*/ 493457 w 12192000"/>
              <a:gd name="connsiteY94" fmla="*/ 3365044 h 3482342"/>
              <a:gd name="connsiteX95" fmla="*/ 349402 w 12192000"/>
              <a:gd name="connsiteY95" fmla="*/ 3380897 h 3482342"/>
              <a:gd name="connsiteX96" fmla="*/ 192183 w 12192000"/>
              <a:gd name="connsiteY96" fmla="*/ 3460075 h 3482342"/>
              <a:gd name="connsiteX97" fmla="*/ 46713 w 12192000"/>
              <a:gd name="connsiteY97" fmla="*/ 3462986 h 3482342"/>
              <a:gd name="connsiteX98" fmla="*/ 2765 w 12192000"/>
              <a:gd name="connsiteY98" fmla="*/ 3480770 h 3482342"/>
              <a:gd name="connsiteX99" fmla="*/ 0 w 12192000"/>
              <a:gd name="connsiteY99" fmla="*/ 3482342 h 3482342"/>
              <a:gd name="connsiteX100" fmla="*/ 0 w 12192000"/>
              <a:gd name="connsiteY10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336354 w 12192000"/>
              <a:gd name="connsiteY78" fmla="*/ 2218920 h 3482342"/>
              <a:gd name="connsiteX79" fmla="*/ 5291263 w 12192000"/>
              <a:gd name="connsiteY79" fmla="*/ 2239182 h 3482342"/>
              <a:gd name="connsiteX80" fmla="*/ 5255152 w 12192000"/>
              <a:gd name="connsiteY80" fmla="*/ 2247164 h 3482342"/>
              <a:gd name="connsiteX81" fmla="*/ 5233796 w 12192000"/>
              <a:gd name="connsiteY81" fmla="*/ 2268260 h 3482342"/>
              <a:gd name="connsiteX82" fmla="*/ 5173523 w 12192000"/>
              <a:gd name="connsiteY82" fmla="*/ 2309057 h 3482342"/>
              <a:gd name="connsiteX83" fmla="*/ 5123830 w 12192000"/>
              <a:gd name="connsiteY83" fmla="*/ 2307070 h 3482342"/>
              <a:gd name="connsiteX84" fmla="*/ 5065426 w 12192000"/>
              <a:gd name="connsiteY84" fmla="*/ 2324076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336354 w 12192000"/>
              <a:gd name="connsiteY78" fmla="*/ 2218920 h 3482342"/>
              <a:gd name="connsiteX79" fmla="*/ 5291263 w 12192000"/>
              <a:gd name="connsiteY79" fmla="*/ 2239182 h 3482342"/>
              <a:gd name="connsiteX80" fmla="*/ 5255152 w 12192000"/>
              <a:gd name="connsiteY80" fmla="*/ 2247164 h 3482342"/>
              <a:gd name="connsiteX81" fmla="*/ 5233796 w 12192000"/>
              <a:gd name="connsiteY81" fmla="*/ 2268260 h 3482342"/>
              <a:gd name="connsiteX82" fmla="*/ 5212786 w 12192000"/>
              <a:gd name="connsiteY82" fmla="*/ 2296592 h 3482342"/>
              <a:gd name="connsiteX83" fmla="*/ 5173523 w 12192000"/>
              <a:gd name="connsiteY83" fmla="*/ 2309057 h 3482342"/>
              <a:gd name="connsiteX84" fmla="*/ 5123830 w 12192000"/>
              <a:gd name="connsiteY84" fmla="*/ 2307070 h 3482342"/>
              <a:gd name="connsiteX85" fmla="*/ 5065426 w 12192000"/>
              <a:gd name="connsiteY85" fmla="*/ 2324076 h 3482342"/>
              <a:gd name="connsiteX86" fmla="*/ 4975908 w 12192000"/>
              <a:gd name="connsiteY86" fmla="*/ 2364128 h 3482342"/>
              <a:gd name="connsiteX87" fmla="*/ 4913723 w 12192000"/>
              <a:gd name="connsiteY87" fmla="*/ 2385265 h 3482342"/>
              <a:gd name="connsiteX88" fmla="*/ 4746485 w 12192000"/>
              <a:gd name="connsiteY88" fmla="*/ 2451769 h 3482342"/>
              <a:gd name="connsiteX89" fmla="*/ 4681588 w 12192000"/>
              <a:gd name="connsiteY89" fmla="*/ 2467494 h 3482342"/>
              <a:gd name="connsiteX90" fmla="*/ 1783655 w 12192000"/>
              <a:gd name="connsiteY90" fmla="*/ 3163860 h 3482342"/>
              <a:gd name="connsiteX91" fmla="*/ 1325955 w 12192000"/>
              <a:gd name="connsiteY91" fmla="*/ 3176692 h 3482342"/>
              <a:gd name="connsiteX92" fmla="*/ 1190384 w 12192000"/>
              <a:gd name="connsiteY92" fmla="*/ 3203504 h 3482342"/>
              <a:gd name="connsiteX93" fmla="*/ 1094537 w 12192000"/>
              <a:gd name="connsiteY93" fmla="*/ 3229469 h 3482342"/>
              <a:gd name="connsiteX94" fmla="*/ 779276 w 12192000"/>
              <a:gd name="connsiteY94" fmla="*/ 3327290 h 3482342"/>
              <a:gd name="connsiteX95" fmla="*/ 600378 w 12192000"/>
              <a:gd name="connsiteY95" fmla="*/ 3335250 h 3482342"/>
              <a:gd name="connsiteX96" fmla="*/ 493457 w 12192000"/>
              <a:gd name="connsiteY96" fmla="*/ 3365044 h 3482342"/>
              <a:gd name="connsiteX97" fmla="*/ 349402 w 12192000"/>
              <a:gd name="connsiteY97" fmla="*/ 3380897 h 3482342"/>
              <a:gd name="connsiteX98" fmla="*/ 192183 w 12192000"/>
              <a:gd name="connsiteY98" fmla="*/ 3460075 h 3482342"/>
              <a:gd name="connsiteX99" fmla="*/ 46713 w 12192000"/>
              <a:gd name="connsiteY99" fmla="*/ 3462986 h 3482342"/>
              <a:gd name="connsiteX100" fmla="*/ 2765 w 12192000"/>
              <a:gd name="connsiteY100" fmla="*/ 3480770 h 3482342"/>
              <a:gd name="connsiteX101" fmla="*/ 0 w 12192000"/>
              <a:gd name="connsiteY101" fmla="*/ 3482342 h 3482342"/>
              <a:gd name="connsiteX102" fmla="*/ 0 w 12192000"/>
              <a:gd name="connsiteY10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52860 w 12192000"/>
              <a:gd name="connsiteY76" fmla="*/ 2180085 h 3482342"/>
              <a:gd name="connsiteX77" fmla="*/ 5414282 w 12192000"/>
              <a:gd name="connsiteY77" fmla="*/ 2183070 h 3482342"/>
              <a:gd name="connsiteX78" fmla="*/ 5368369 w 12192000"/>
              <a:gd name="connsiteY78" fmla="*/ 2204272 h 3482342"/>
              <a:gd name="connsiteX79" fmla="*/ 5336354 w 12192000"/>
              <a:gd name="connsiteY79" fmla="*/ 2218920 h 3482342"/>
              <a:gd name="connsiteX80" fmla="*/ 5291263 w 12192000"/>
              <a:gd name="connsiteY80" fmla="*/ 2239182 h 3482342"/>
              <a:gd name="connsiteX81" fmla="*/ 5255152 w 12192000"/>
              <a:gd name="connsiteY81" fmla="*/ 2247164 h 3482342"/>
              <a:gd name="connsiteX82" fmla="*/ 5233796 w 12192000"/>
              <a:gd name="connsiteY82" fmla="*/ 2268260 h 3482342"/>
              <a:gd name="connsiteX83" fmla="*/ 5212786 w 12192000"/>
              <a:gd name="connsiteY83" fmla="*/ 2296592 h 3482342"/>
              <a:gd name="connsiteX84" fmla="*/ 5173523 w 12192000"/>
              <a:gd name="connsiteY84" fmla="*/ 2309057 h 3482342"/>
              <a:gd name="connsiteX85" fmla="*/ 5123830 w 12192000"/>
              <a:gd name="connsiteY85" fmla="*/ 2307070 h 3482342"/>
              <a:gd name="connsiteX86" fmla="*/ 5065426 w 12192000"/>
              <a:gd name="connsiteY86" fmla="*/ 2324076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947131 w 12192000"/>
              <a:gd name="connsiteY73" fmla="*/ 2148310 h 3482342"/>
              <a:gd name="connsiteX74" fmla="*/ 5894610 w 12192000"/>
              <a:gd name="connsiteY74" fmla="*/ 2130684 h 3482342"/>
              <a:gd name="connsiteX75" fmla="*/ 5817682 w 12192000"/>
              <a:gd name="connsiteY75" fmla="*/ 2157358 h 3482342"/>
              <a:gd name="connsiteX76" fmla="*/ 5591469 w 12192000"/>
              <a:gd name="connsiteY76" fmla="*/ 2178389 h 3482342"/>
              <a:gd name="connsiteX77" fmla="*/ 5452860 w 12192000"/>
              <a:gd name="connsiteY77" fmla="*/ 2180085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336354 w 12192000"/>
              <a:gd name="connsiteY80" fmla="*/ 2218920 h 3482342"/>
              <a:gd name="connsiteX81" fmla="*/ 5291263 w 12192000"/>
              <a:gd name="connsiteY81" fmla="*/ 2239182 h 3482342"/>
              <a:gd name="connsiteX82" fmla="*/ 5255152 w 12192000"/>
              <a:gd name="connsiteY82" fmla="*/ 2247164 h 3482342"/>
              <a:gd name="connsiteX83" fmla="*/ 5233796 w 12192000"/>
              <a:gd name="connsiteY83" fmla="*/ 2268260 h 3482342"/>
              <a:gd name="connsiteX84" fmla="*/ 5212786 w 12192000"/>
              <a:gd name="connsiteY84" fmla="*/ 2296592 h 3482342"/>
              <a:gd name="connsiteX85" fmla="*/ 5173523 w 12192000"/>
              <a:gd name="connsiteY85" fmla="*/ 2309057 h 3482342"/>
              <a:gd name="connsiteX86" fmla="*/ 5123830 w 12192000"/>
              <a:gd name="connsiteY86" fmla="*/ 2307070 h 3482342"/>
              <a:gd name="connsiteX87" fmla="*/ 5065426 w 12192000"/>
              <a:gd name="connsiteY87" fmla="*/ 2324076 h 3482342"/>
              <a:gd name="connsiteX88" fmla="*/ 4975908 w 12192000"/>
              <a:gd name="connsiteY88" fmla="*/ 2364128 h 3482342"/>
              <a:gd name="connsiteX89" fmla="*/ 4913723 w 12192000"/>
              <a:gd name="connsiteY89" fmla="*/ 2385265 h 3482342"/>
              <a:gd name="connsiteX90" fmla="*/ 4746485 w 12192000"/>
              <a:gd name="connsiteY90" fmla="*/ 2451769 h 3482342"/>
              <a:gd name="connsiteX91" fmla="*/ 4681588 w 12192000"/>
              <a:gd name="connsiteY91" fmla="*/ 2467494 h 3482342"/>
              <a:gd name="connsiteX92" fmla="*/ 1783655 w 12192000"/>
              <a:gd name="connsiteY92" fmla="*/ 3163860 h 3482342"/>
              <a:gd name="connsiteX93" fmla="*/ 1325955 w 12192000"/>
              <a:gd name="connsiteY93" fmla="*/ 3176692 h 3482342"/>
              <a:gd name="connsiteX94" fmla="*/ 1190384 w 12192000"/>
              <a:gd name="connsiteY94" fmla="*/ 3203504 h 3482342"/>
              <a:gd name="connsiteX95" fmla="*/ 1094537 w 12192000"/>
              <a:gd name="connsiteY95" fmla="*/ 3229469 h 3482342"/>
              <a:gd name="connsiteX96" fmla="*/ 779276 w 12192000"/>
              <a:gd name="connsiteY96" fmla="*/ 3327290 h 3482342"/>
              <a:gd name="connsiteX97" fmla="*/ 600378 w 12192000"/>
              <a:gd name="connsiteY97" fmla="*/ 3335250 h 3482342"/>
              <a:gd name="connsiteX98" fmla="*/ 493457 w 12192000"/>
              <a:gd name="connsiteY98" fmla="*/ 3365044 h 3482342"/>
              <a:gd name="connsiteX99" fmla="*/ 349402 w 12192000"/>
              <a:gd name="connsiteY99" fmla="*/ 3380897 h 3482342"/>
              <a:gd name="connsiteX100" fmla="*/ 192183 w 12192000"/>
              <a:gd name="connsiteY100" fmla="*/ 3460075 h 3482342"/>
              <a:gd name="connsiteX101" fmla="*/ 46713 w 12192000"/>
              <a:gd name="connsiteY101" fmla="*/ 3462986 h 3482342"/>
              <a:gd name="connsiteX102" fmla="*/ 2765 w 12192000"/>
              <a:gd name="connsiteY102" fmla="*/ 3480770 h 3482342"/>
              <a:gd name="connsiteX103" fmla="*/ 0 w 12192000"/>
              <a:gd name="connsiteY103" fmla="*/ 3482342 h 3482342"/>
              <a:gd name="connsiteX104" fmla="*/ 0 w 12192000"/>
              <a:gd name="connsiteY10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56576 w 12192000"/>
              <a:gd name="connsiteY72" fmla="*/ 2134188 h 3482342"/>
              <a:gd name="connsiteX73" fmla="*/ 6007916 w 12192000"/>
              <a:gd name="connsiteY73" fmla="*/ 2143752 h 3482342"/>
              <a:gd name="connsiteX74" fmla="*/ 5947131 w 12192000"/>
              <a:gd name="connsiteY74" fmla="*/ 2148310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52860 w 12192000"/>
              <a:gd name="connsiteY78" fmla="*/ 2180085 h 3482342"/>
              <a:gd name="connsiteX79" fmla="*/ 5414282 w 12192000"/>
              <a:gd name="connsiteY79" fmla="*/ 2183070 h 3482342"/>
              <a:gd name="connsiteX80" fmla="*/ 5368369 w 12192000"/>
              <a:gd name="connsiteY80" fmla="*/ 2204272 h 3482342"/>
              <a:gd name="connsiteX81" fmla="*/ 5336354 w 12192000"/>
              <a:gd name="connsiteY81" fmla="*/ 2218920 h 3482342"/>
              <a:gd name="connsiteX82" fmla="*/ 5291263 w 12192000"/>
              <a:gd name="connsiteY82" fmla="*/ 2239182 h 3482342"/>
              <a:gd name="connsiteX83" fmla="*/ 5255152 w 12192000"/>
              <a:gd name="connsiteY83" fmla="*/ 2247164 h 3482342"/>
              <a:gd name="connsiteX84" fmla="*/ 5233796 w 12192000"/>
              <a:gd name="connsiteY84" fmla="*/ 2268260 h 3482342"/>
              <a:gd name="connsiteX85" fmla="*/ 5212786 w 12192000"/>
              <a:gd name="connsiteY85" fmla="*/ 2296592 h 3482342"/>
              <a:gd name="connsiteX86" fmla="*/ 5173523 w 12192000"/>
              <a:gd name="connsiteY86" fmla="*/ 2309057 h 3482342"/>
              <a:gd name="connsiteX87" fmla="*/ 5123830 w 12192000"/>
              <a:gd name="connsiteY87" fmla="*/ 2307070 h 3482342"/>
              <a:gd name="connsiteX88" fmla="*/ 5065426 w 12192000"/>
              <a:gd name="connsiteY88" fmla="*/ 2324076 h 3482342"/>
              <a:gd name="connsiteX89" fmla="*/ 4975908 w 12192000"/>
              <a:gd name="connsiteY89" fmla="*/ 2364128 h 3482342"/>
              <a:gd name="connsiteX90" fmla="*/ 4913723 w 12192000"/>
              <a:gd name="connsiteY90" fmla="*/ 2385265 h 3482342"/>
              <a:gd name="connsiteX91" fmla="*/ 4746485 w 12192000"/>
              <a:gd name="connsiteY91" fmla="*/ 2451769 h 3482342"/>
              <a:gd name="connsiteX92" fmla="*/ 4681588 w 12192000"/>
              <a:gd name="connsiteY92" fmla="*/ 2467494 h 3482342"/>
              <a:gd name="connsiteX93" fmla="*/ 1783655 w 12192000"/>
              <a:gd name="connsiteY93" fmla="*/ 3163860 h 3482342"/>
              <a:gd name="connsiteX94" fmla="*/ 1325955 w 12192000"/>
              <a:gd name="connsiteY94" fmla="*/ 3176692 h 3482342"/>
              <a:gd name="connsiteX95" fmla="*/ 1190384 w 12192000"/>
              <a:gd name="connsiteY95" fmla="*/ 3203504 h 3482342"/>
              <a:gd name="connsiteX96" fmla="*/ 1094537 w 12192000"/>
              <a:gd name="connsiteY96" fmla="*/ 3229469 h 3482342"/>
              <a:gd name="connsiteX97" fmla="*/ 779276 w 12192000"/>
              <a:gd name="connsiteY97" fmla="*/ 3327290 h 3482342"/>
              <a:gd name="connsiteX98" fmla="*/ 600378 w 12192000"/>
              <a:gd name="connsiteY98" fmla="*/ 3335250 h 3482342"/>
              <a:gd name="connsiteX99" fmla="*/ 493457 w 12192000"/>
              <a:gd name="connsiteY99" fmla="*/ 3365044 h 3482342"/>
              <a:gd name="connsiteX100" fmla="*/ 349402 w 12192000"/>
              <a:gd name="connsiteY100" fmla="*/ 3380897 h 3482342"/>
              <a:gd name="connsiteX101" fmla="*/ 192183 w 12192000"/>
              <a:gd name="connsiteY101" fmla="*/ 3460075 h 3482342"/>
              <a:gd name="connsiteX102" fmla="*/ 46713 w 12192000"/>
              <a:gd name="connsiteY102" fmla="*/ 3462986 h 3482342"/>
              <a:gd name="connsiteX103" fmla="*/ 2765 w 12192000"/>
              <a:gd name="connsiteY103" fmla="*/ 3480770 h 3482342"/>
              <a:gd name="connsiteX104" fmla="*/ 0 w 12192000"/>
              <a:gd name="connsiteY104" fmla="*/ 3482342 h 3482342"/>
              <a:gd name="connsiteX105" fmla="*/ 0 w 12192000"/>
              <a:gd name="connsiteY10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56576 w 12192000"/>
              <a:gd name="connsiteY72" fmla="*/ 2134188 h 3482342"/>
              <a:gd name="connsiteX73" fmla="*/ 6007916 w 12192000"/>
              <a:gd name="connsiteY73" fmla="*/ 2143752 h 3482342"/>
              <a:gd name="connsiteX74" fmla="*/ 5947131 w 12192000"/>
              <a:gd name="connsiteY74" fmla="*/ 2148310 h 3482342"/>
              <a:gd name="connsiteX75" fmla="*/ 5894610 w 12192000"/>
              <a:gd name="connsiteY75" fmla="*/ 2130684 h 3482342"/>
              <a:gd name="connsiteX76" fmla="*/ 5855337 w 12192000"/>
              <a:gd name="connsiteY76" fmla="*/ 2137719 h 3482342"/>
              <a:gd name="connsiteX77" fmla="*/ 5817682 w 12192000"/>
              <a:gd name="connsiteY77" fmla="*/ 2157358 h 3482342"/>
              <a:gd name="connsiteX78" fmla="*/ 5591469 w 12192000"/>
              <a:gd name="connsiteY78" fmla="*/ 2178389 h 3482342"/>
              <a:gd name="connsiteX79" fmla="*/ 5452860 w 12192000"/>
              <a:gd name="connsiteY79" fmla="*/ 2180085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336354 w 12192000"/>
              <a:gd name="connsiteY82" fmla="*/ 2218920 h 3482342"/>
              <a:gd name="connsiteX83" fmla="*/ 5291263 w 12192000"/>
              <a:gd name="connsiteY83" fmla="*/ 2239182 h 3482342"/>
              <a:gd name="connsiteX84" fmla="*/ 5255152 w 12192000"/>
              <a:gd name="connsiteY84" fmla="*/ 2247164 h 3482342"/>
              <a:gd name="connsiteX85" fmla="*/ 5233796 w 12192000"/>
              <a:gd name="connsiteY85" fmla="*/ 2268260 h 3482342"/>
              <a:gd name="connsiteX86" fmla="*/ 5212786 w 12192000"/>
              <a:gd name="connsiteY86" fmla="*/ 2296592 h 3482342"/>
              <a:gd name="connsiteX87" fmla="*/ 5173523 w 12192000"/>
              <a:gd name="connsiteY87" fmla="*/ 2309057 h 3482342"/>
              <a:gd name="connsiteX88" fmla="*/ 5123830 w 12192000"/>
              <a:gd name="connsiteY88" fmla="*/ 2307070 h 3482342"/>
              <a:gd name="connsiteX89" fmla="*/ 5065426 w 12192000"/>
              <a:gd name="connsiteY89" fmla="*/ 2324076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56576 w 12192000"/>
              <a:gd name="connsiteY72" fmla="*/ 2134188 h 3482342"/>
              <a:gd name="connsiteX73" fmla="*/ 6007916 w 12192000"/>
              <a:gd name="connsiteY73" fmla="*/ 2143752 h 3482342"/>
              <a:gd name="connsiteX74" fmla="*/ 5947131 w 12192000"/>
              <a:gd name="connsiteY74" fmla="*/ 2148310 h 3482342"/>
              <a:gd name="connsiteX75" fmla="*/ 5898141 w 12192000"/>
              <a:gd name="connsiteY75" fmla="*/ 2144806 h 3482342"/>
              <a:gd name="connsiteX76" fmla="*/ 5855337 w 12192000"/>
              <a:gd name="connsiteY76" fmla="*/ 2137719 h 3482342"/>
              <a:gd name="connsiteX77" fmla="*/ 5817682 w 12192000"/>
              <a:gd name="connsiteY77" fmla="*/ 2157358 h 3482342"/>
              <a:gd name="connsiteX78" fmla="*/ 5591469 w 12192000"/>
              <a:gd name="connsiteY78" fmla="*/ 2178389 h 3482342"/>
              <a:gd name="connsiteX79" fmla="*/ 5452860 w 12192000"/>
              <a:gd name="connsiteY79" fmla="*/ 2180085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336354 w 12192000"/>
              <a:gd name="connsiteY82" fmla="*/ 2218920 h 3482342"/>
              <a:gd name="connsiteX83" fmla="*/ 5291263 w 12192000"/>
              <a:gd name="connsiteY83" fmla="*/ 2239182 h 3482342"/>
              <a:gd name="connsiteX84" fmla="*/ 5255152 w 12192000"/>
              <a:gd name="connsiteY84" fmla="*/ 2247164 h 3482342"/>
              <a:gd name="connsiteX85" fmla="*/ 5233796 w 12192000"/>
              <a:gd name="connsiteY85" fmla="*/ 2268260 h 3482342"/>
              <a:gd name="connsiteX86" fmla="*/ 5212786 w 12192000"/>
              <a:gd name="connsiteY86" fmla="*/ 2296592 h 3482342"/>
              <a:gd name="connsiteX87" fmla="*/ 5173523 w 12192000"/>
              <a:gd name="connsiteY87" fmla="*/ 2309057 h 3482342"/>
              <a:gd name="connsiteX88" fmla="*/ 5123830 w 12192000"/>
              <a:gd name="connsiteY88" fmla="*/ 2307070 h 3482342"/>
              <a:gd name="connsiteX89" fmla="*/ 5065426 w 12192000"/>
              <a:gd name="connsiteY89" fmla="*/ 2324076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56576 w 12192000"/>
              <a:gd name="connsiteY72" fmla="*/ 2134188 h 3482342"/>
              <a:gd name="connsiteX73" fmla="*/ 6007916 w 12192000"/>
              <a:gd name="connsiteY73" fmla="*/ 2143752 h 3482342"/>
              <a:gd name="connsiteX74" fmla="*/ 5947131 w 12192000"/>
              <a:gd name="connsiteY74" fmla="*/ 2148310 h 3482342"/>
              <a:gd name="connsiteX75" fmla="*/ 5898141 w 12192000"/>
              <a:gd name="connsiteY75" fmla="*/ 2144806 h 3482342"/>
              <a:gd name="connsiteX76" fmla="*/ 5855337 w 12192000"/>
              <a:gd name="connsiteY76" fmla="*/ 2137719 h 3482342"/>
              <a:gd name="connsiteX77" fmla="*/ 5817682 w 12192000"/>
              <a:gd name="connsiteY77" fmla="*/ 2157358 h 3482342"/>
              <a:gd name="connsiteX78" fmla="*/ 5735300 w 12192000"/>
              <a:gd name="connsiteY78" fmla="*/ 2158902 h 3482342"/>
              <a:gd name="connsiteX79" fmla="*/ 5591469 w 12192000"/>
              <a:gd name="connsiteY79" fmla="*/ 2178389 h 3482342"/>
              <a:gd name="connsiteX80" fmla="*/ 5452860 w 12192000"/>
              <a:gd name="connsiteY80" fmla="*/ 2180085 h 3482342"/>
              <a:gd name="connsiteX81" fmla="*/ 5414282 w 12192000"/>
              <a:gd name="connsiteY81" fmla="*/ 2183070 h 3482342"/>
              <a:gd name="connsiteX82" fmla="*/ 5368369 w 12192000"/>
              <a:gd name="connsiteY82" fmla="*/ 2204272 h 3482342"/>
              <a:gd name="connsiteX83" fmla="*/ 5336354 w 12192000"/>
              <a:gd name="connsiteY83" fmla="*/ 2218920 h 3482342"/>
              <a:gd name="connsiteX84" fmla="*/ 5291263 w 12192000"/>
              <a:gd name="connsiteY84" fmla="*/ 2239182 h 3482342"/>
              <a:gd name="connsiteX85" fmla="*/ 5255152 w 12192000"/>
              <a:gd name="connsiteY85" fmla="*/ 2247164 h 3482342"/>
              <a:gd name="connsiteX86" fmla="*/ 5233796 w 12192000"/>
              <a:gd name="connsiteY86" fmla="*/ 2268260 h 3482342"/>
              <a:gd name="connsiteX87" fmla="*/ 5212786 w 12192000"/>
              <a:gd name="connsiteY87" fmla="*/ 2296592 h 3482342"/>
              <a:gd name="connsiteX88" fmla="*/ 5173523 w 12192000"/>
              <a:gd name="connsiteY88" fmla="*/ 2309057 h 3482342"/>
              <a:gd name="connsiteX89" fmla="*/ 5123830 w 12192000"/>
              <a:gd name="connsiteY89" fmla="*/ 2307070 h 3482342"/>
              <a:gd name="connsiteX90" fmla="*/ 5065426 w 12192000"/>
              <a:gd name="connsiteY90" fmla="*/ 2324076 h 3482342"/>
              <a:gd name="connsiteX91" fmla="*/ 4975908 w 12192000"/>
              <a:gd name="connsiteY91" fmla="*/ 2364128 h 3482342"/>
              <a:gd name="connsiteX92" fmla="*/ 4913723 w 12192000"/>
              <a:gd name="connsiteY92" fmla="*/ 2385265 h 3482342"/>
              <a:gd name="connsiteX93" fmla="*/ 4746485 w 12192000"/>
              <a:gd name="connsiteY93" fmla="*/ 2451769 h 3482342"/>
              <a:gd name="connsiteX94" fmla="*/ 4681588 w 12192000"/>
              <a:gd name="connsiteY94" fmla="*/ 2467494 h 3482342"/>
              <a:gd name="connsiteX95" fmla="*/ 1783655 w 12192000"/>
              <a:gd name="connsiteY95" fmla="*/ 3163860 h 3482342"/>
              <a:gd name="connsiteX96" fmla="*/ 1325955 w 12192000"/>
              <a:gd name="connsiteY96" fmla="*/ 3176692 h 3482342"/>
              <a:gd name="connsiteX97" fmla="*/ 1190384 w 12192000"/>
              <a:gd name="connsiteY97" fmla="*/ 3203504 h 3482342"/>
              <a:gd name="connsiteX98" fmla="*/ 1094537 w 12192000"/>
              <a:gd name="connsiteY98" fmla="*/ 3229469 h 3482342"/>
              <a:gd name="connsiteX99" fmla="*/ 779276 w 12192000"/>
              <a:gd name="connsiteY99" fmla="*/ 3327290 h 3482342"/>
              <a:gd name="connsiteX100" fmla="*/ 600378 w 12192000"/>
              <a:gd name="connsiteY100" fmla="*/ 3335250 h 3482342"/>
              <a:gd name="connsiteX101" fmla="*/ 493457 w 12192000"/>
              <a:gd name="connsiteY101" fmla="*/ 3365044 h 3482342"/>
              <a:gd name="connsiteX102" fmla="*/ 349402 w 12192000"/>
              <a:gd name="connsiteY102" fmla="*/ 3380897 h 3482342"/>
              <a:gd name="connsiteX103" fmla="*/ 192183 w 12192000"/>
              <a:gd name="connsiteY103" fmla="*/ 3460075 h 3482342"/>
              <a:gd name="connsiteX104" fmla="*/ 46713 w 12192000"/>
              <a:gd name="connsiteY104" fmla="*/ 3462986 h 3482342"/>
              <a:gd name="connsiteX105" fmla="*/ 2765 w 12192000"/>
              <a:gd name="connsiteY105" fmla="*/ 3480770 h 3482342"/>
              <a:gd name="connsiteX106" fmla="*/ 0 w 12192000"/>
              <a:gd name="connsiteY106" fmla="*/ 3482342 h 3482342"/>
              <a:gd name="connsiteX107" fmla="*/ 0 w 12192000"/>
              <a:gd name="connsiteY10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333446 w 12192000"/>
              <a:gd name="connsiteY69" fmla="*/ 1997163 h 3482342"/>
              <a:gd name="connsiteX70" fmla="*/ 6294933 w 12192000"/>
              <a:gd name="connsiteY70" fmla="*/ 2019412 h 3482342"/>
              <a:gd name="connsiteX71" fmla="*/ 6238719 w 12192000"/>
              <a:gd name="connsiteY71" fmla="*/ 2042547 h 3482342"/>
              <a:gd name="connsiteX72" fmla="*/ 6142310 w 12192000"/>
              <a:gd name="connsiteY72" fmla="*/ 2092510 h 3482342"/>
              <a:gd name="connsiteX73" fmla="*/ 6056576 w 12192000"/>
              <a:gd name="connsiteY73" fmla="*/ 2134188 h 3482342"/>
              <a:gd name="connsiteX74" fmla="*/ 6007916 w 12192000"/>
              <a:gd name="connsiteY74" fmla="*/ 2143752 h 3482342"/>
              <a:gd name="connsiteX75" fmla="*/ 5947131 w 12192000"/>
              <a:gd name="connsiteY75" fmla="*/ 2148310 h 3482342"/>
              <a:gd name="connsiteX76" fmla="*/ 5898141 w 12192000"/>
              <a:gd name="connsiteY76" fmla="*/ 2144806 h 3482342"/>
              <a:gd name="connsiteX77" fmla="*/ 5855337 w 12192000"/>
              <a:gd name="connsiteY77" fmla="*/ 2137719 h 3482342"/>
              <a:gd name="connsiteX78" fmla="*/ 5817682 w 12192000"/>
              <a:gd name="connsiteY78" fmla="*/ 2157358 h 3482342"/>
              <a:gd name="connsiteX79" fmla="*/ 5735300 w 12192000"/>
              <a:gd name="connsiteY79" fmla="*/ 2158902 h 3482342"/>
              <a:gd name="connsiteX80" fmla="*/ 5591469 w 12192000"/>
              <a:gd name="connsiteY80" fmla="*/ 2178389 h 3482342"/>
              <a:gd name="connsiteX81" fmla="*/ 5452860 w 12192000"/>
              <a:gd name="connsiteY81" fmla="*/ 2180085 h 3482342"/>
              <a:gd name="connsiteX82" fmla="*/ 5414282 w 12192000"/>
              <a:gd name="connsiteY82" fmla="*/ 2183070 h 3482342"/>
              <a:gd name="connsiteX83" fmla="*/ 5368369 w 12192000"/>
              <a:gd name="connsiteY83" fmla="*/ 2204272 h 3482342"/>
              <a:gd name="connsiteX84" fmla="*/ 5336354 w 12192000"/>
              <a:gd name="connsiteY84" fmla="*/ 2218920 h 3482342"/>
              <a:gd name="connsiteX85" fmla="*/ 5291263 w 12192000"/>
              <a:gd name="connsiteY85" fmla="*/ 2239182 h 3482342"/>
              <a:gd name="connsiteX86" fmla="*/ 5255152 w 12192000"/>
              <a:gd name="connsiteY86" fmla="*/ 2247164 h 3482342"/>
              <a:gd name="connsiteX87" fmla="*/ 5233796 w 12192000"/>
              <a:gd name="connsiteY87" fmla="*/ 2268260 h 3482342"/>
              <a:gd name="connsiteX88" fmla="*/ 5212786 w 12192000"/>
              <a:gd name="connsiteY88" fmla="*/ 2296592 h 3482342"/>
              <a:gd name="connsiteX89" fmla="*/ 5173523 w 12192000"/>
              <a:gd name="connsiteY89" fmla="*/ 2309057 h 3482342"/>
              <a:gd name="connsiteX90" fmla="*/ 5123830 w 12192000"/>
              <a:gd name="connsiteY90" fmla="*/ 2307070 h 3482342"/>
              <a:gd name="connsiteX91" fmla="*/ 5065426 w 12192000"/>
              <a:gd name="connsiteY91" fmla="*/ 2324076 h 3482342"/>
              <a:gd name="connsiteX92" fmla="*/ 4975908 w 12192000"/>
              <a:gd name="connsiteY92" fmla="*/ 2364128 h 3482342"/>
              <a:gd name="connsiteX93" fmla="*/ 4913723 w 12192000"/>
              <a:gd name="connsiteY93" fmla="*/ 2385265 h 3482342"/>
              <a:gd name="connsiteX94" fmla="*/ 4746485 w 12192000"/>
              <a:gd name="connsiteY94" fmla="*/ 2451769 h 3482342"/>
              <a:gd name="connsiteX95" fmla="*/ 4681588 w 12192000"/>
              <a:gd name="connsiteY95" fmla="*/ 2467494 h 3482342"/>
              <a:gd name="connsiteX96" fmla="*/ 1783655 w 12192000"/>
              <a:gd name="connsiteY96" fmla="*/ 3163860 h 3482342"/>
              <a:gd name="connsiteX97" fmla="*/ 1325955 w 12192000"/>
              <a:gd name="connsiteY97" fmla="*/ 3176692 h 3482342"/>
              <a:gd name="connsiteX98" fmla="*/ 1190384 w 12192000"/>
              <a:gd name="connsiteY98" fmla="*/ 3203504 h 3482342"/>
              <a:gd name="connsiteX99" fmla="*/ 1094537 w 12192000"/>
              <a:gd name="connsiteY99" fmla="*/ 3229469 h 3482342"/>
              <a:gd name="connsiteX100" fmla="*/ 779276 w 12192000"/>
              <a:gd name="connsiteY100" fmla="*/ 3327290 h 3482342"/>
              <a:gd name="connsiteX101" fmla="*/ 600378 w 12192000"/>
              <a:gd name="connsiteY101" fmla="*/ 3335250 h 3482342"/>
              <a:gd name="connsiteX102" fmla="*/ 493457 w 12192000"/>
              <a:gd name="connsiteY102" fmla="*/ 3365044 h 3482342"/>
              <a:gd name="connsiteX103" fmla="*/ 349402 w 12192000"/>
              <a:gd name="connsiteY103" fmla="*/ 3380897 h 3482342"/>
              <a:gd name="connsiteX104" fmla="*/ 192183 w 12192000"/>
              <a:gd name="connsiteY104" fmla="*/ 3460075 h 3482342"/>
              <a:gd name="connsiteX105" fmla="*/ 46713 w 12192000"/>
              <a:gd name="connsiteY105" fmla="*/ 3462986 h 3482342"/>
              <a:gd name="connsiteX106" fmla="*/ 2765 w 12192000"/>
              <a:gd name="connsiteY106" fmla="*/ 3480770 h 3482342"/>
              <a:gd name="connsiteX107" fmla="*/ 0 w 12192000"/>
              <a:gd name="connsiteY107" fmla="*/ 3482342 h 3482342"/>
              <a:gd name="connsiteX108" fmla="*/ 0 w 12192000"/>
              <a:gd name="connsiteY10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56576 w 12192000"/>
              <a:gd name="connsiteY74" fmla="*/ 2134188 h 3482342"/>
              <a:gd name="connsiteX75" fmla="*/ 6007916 w 12192000"/>
              <a:gd name="connsiteY75" fmla="*/ 2143752 h 3482342"/>
              <a:gd name="connsiteX76" fmla="*/ 5947131 w 12192000"/>
              <a:gd name="connsiteY76" fmla="*/ 2148310 h 3482342"/>
              <a:gd name="connsiteX77" fmla="*/ 5898141 w 12192000"/>
              <a:gd name="connsiteY77" fmla="*/ 2144806 h 3482342"/>
              <a:gd name="connsiteX78" fmla="*/ 5855337 w 12192000"/>
              <a:gd name="connsiteY78" fmla="*/ 2137719 h 3482342"/>
              <a:gd name="connsiteX79" fmla="*/ 5817682 w 12192000"/>
              <a:gd name="connsiteY79" fmla="*/ 2157358 h 3482342"/>
              <a:gd name="connsiteX80" fmla="*/ 5735300 w 12192000"/>
              <a:gd name="connsiteY80" fmla="*/ 2158902 h 3482342"/>
              <a:gd name="connsiteX81" fmla="*/ 5591469 w 12192000"/>
              <a:gd name="connsiteY81" fmla="*/ 2178389 h 3482342"/>
              <a:gd name="connsiteX82" fmla="*/ 5452860 w 12192000"/>
              <a:gd name="connsiteY82" fmla="*/ 2180085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336354 w 12192000"/>
              <a:gd name="connsiteY85" fmla="*/ 2218920 h 3482342"/>
              <a:gd name="connsiteX86" fmla="*/ 5291263 w 12192000"/>
              <a:gd name="connsiteY86" fmla="*/ 2239182 h 3482342"/>
              <a:gd name="connsiteX87" fmla="*/ 5255152 w 12192000"/>
              <a:gd name="connsiteY87" fmla="*/ 2247164 h 3482342"/>
              <a:gd name="connsiteX88" fmla="*/ 5233796 w 12192000"/>
              <a:gd name="connsiteY88" fmla="*/ 2268260 h 3482342"/>
              <a:gd name="connsiteX89" fmla="*/ 5212786 w 12192000"/>
              <a:gd name="connsiteY89" fmla="*/ 2296592 h 3482342"/>
              <a:gd name="connsiteX90" fmla="*/ 5173523 w 12192000"/>
              <a:gd name="connsiteY90" fmla="*/ 2309057 h 3482342"/>
              <a:gd name="connsiteX91" fmla="*/ 5123830 w 12192000"/>
              <a:gd name="connsiteY91" fmla="*/ 2307070 h 3482342"/>
              <a:gd name="connsiteX92" fmla="*/ 5065426 w 12192000"/>
              <a:gd name="connsiteY92" fmla="*/ 2324076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38780 w 12192000"/>
              <a:gd name="connsiteY73" fmla="*/ 2081918 h 3482342"/>
              <a:gd name="connsiteX74" fmla="*/ 6056576 w 12192000"/>
              <a:gd name="connsiteY74" fmla="*/ 2134188 h 3482342"/>
              <a:gd name="connsiteX75" fmla="*/ 6007916 w 12192000"/>
              <a:gd name="connsiteY75" fmla="*/ 2143752 h 3482342"/>
              <a:gd name="connsiteX76" fmla="*/ 5947131 w 12192000"/>
              <a:gd name="connsiteY76" fmla="*/ 2148310 h 3482342"/>
              <a:gd name="connsiteX77" fmla="*/ 5898141 w 12192000"/>
              <a:gd name="connsiteY77" fmla="*/ 2144806 h 3482342"/>
              <a:gd name="connsiteX78" fmla="*/ 5855337 w 12192000"/>
              <a:gd name="connsiteY78" fmla="*/ 2137719 h 3482342"/>
              <a:gd name="connsiteX79" fmla="*/ 5817682 w 12192000"/>
              <a:gd name="connsiteY79" fmla="*/ 2157358 h 3482342"/>
              <a:gd name="connsiteX80" fmla="*/ 5735300 w 12192000"/>
              <a:gd name="connsiteY80" fmla="*/ 2158902 h 3482342"/>
              <a:gd name="connsiteX81" fmla="*/ 5591469 w 12192000"/>
              <a:gd name="connsiteY81" fmla="*/ 2178389 h 3482342"/>
              <a:gd name="connsiteX82" fmla="*/ 5452860 w 12192000"/>
              <a:gd name="connsiteY82" fmla="*/ 2180085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336354 w 12192000"/>
              <a:gd name="connsiteY85" fmla="*/ 2218920 h 3482342"/>
              <a:gd name="connsiteX86" fmla="*/ 5291263 w 12192000"/>
              <a:gd name="connsiteY86" fmla="*/ 2239182 h 3482342"/>
              <a:gd name="connsiteX87" fmla="*/ 5255152 w 12192000"/>
              <a:gd name="connsiteY87" fmla="*/ 2247164 h 3482342"/>
              <a:gd name="connsiteX88" fmla="*/ 5233796 w 12192000"/>
              <a:gd name="connsiteY88" fmla="*/ 2268260 h 3482342"/>
              <a:gd name="connsiteX89" fmla="*/ 5212786 w 12192000"/>
              <a:gd name="connsiteY89" fmla="*/ 2296592 h 3482342"/>
              <a:gd name="connsiteX90" fmla="*/ 5173523 w 12192000"/>
              <a:gd name="connsiteY90" fmla="*/ 2309057 h 3482342"/>
              <a:gd name="connsiteX91" fmla="*/ 5123830 w 12192000"/>
              <a:gd name="connsiteY91" fmla="*/ 2307070 h 3482342"/>
              <a:gd name="connsiteX92" fmla="*/ 5065426 w 12192000"/>
              <a:gd name="connsiteY92" fmla="*/ 2324076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056576 w 12192000"/>
              <a:gd name="connsiteY75" fmla="*/ 2134188 h 3482342"/>
              <a:gd name="connsiteX76" fmla="*/ 6007916 w 12192000"/>
              <a:gd name="connsiteY76" fmla="*/ 2143752 h 3482342"/>
              <a:gd name="connsiteX77" fmla="*/ 5947131 w 12192000"/>
              <a:gd name="connsiteY77" fmla="*/ 2148310 h 3482342"/>
              <a:gd name="connsiteX78" fmla="*/ 5898141 w 12192000"/>
              <a:gd name="connsiteY78" fmla="*/ 2144806 h 3482342"/>
              <a:gd name="connsiteX79" fmla="*/ 5855337 w 12192000"/>
              <a:gd name="connsiteY79" fmla="*/ 2137719 h 3482342"/>
              <a:gd name="connsiteX80" fmla="*/ 5817682 w 12192000"/>
              <a:gd name="connsiteY80" fmla="*/ 2157358 h 3482342"/>
              <a:gd name="connsiteX81" fmla="*/ 5735300 w 12192000"/>
              <a:gd name="connsiteY81" fmla="*/ 2158902 h 3482342"/>
              <a:gd name="connsiteX82" fmla="*/ 5591469 w 12192000"/>
              <a:gd name="connsiteY82" fmla="*/ 2178389 h 3482342"/>
              <a:gd name="connsiteX83" fmla="*/ 5452860 w 12192000"/>
              <a:gd name="connsiteY83" fmla="*/ 2180085 h 3482342"/>
              <a:gd name="connsiteX84" fmla="*/ 5414282 w 12192000"/>
              <a:gd name="connsiteY84" fmla="*/ 2183070 h 3482342"/>
              <a:gd name="connsiteX85" fmla="*/ 5368369 w 12192000"/>
              <a:gd name="connsiteY85" fmla="*/ 2204272 h 3482342"/>
              <a:gd name="connsiteX86" fmla="*/ 5336354 w 12192000"/>
              <a:gd name="connsiteY86" fmla="*/ 2218920 h 3482342"/>
              <a:gd name="connsiteX87" fmla="*/ 5291263 w 12192000"/>
              <a:gd name="connsiteY87" fmla="*/ 2239182 h 3482342"/>
              <a:gd name="connsiteX88" fmla="*/ 5255152 w 12192000"/>
              <a:gd name="connsiteY88" fmla="*/ 2247164 h 3482342"/>
              <a:gd name="connsiteX89" fmla="*/ 5233796 w 12192000"/>
              <a:gd name="connsiteY89" fmla="*/ 2268260 h 3482342"/>
              <a:gd name="connsiteX90" fmla="*/ 5212786 w 12192000"/>
              <a:gd name="connsiteY90" fmla="*/ 2296592 h 3482342"/>
              <a:gd name="connsiteX91" fmla="*/ 5173523 w 12192000"/>
              <a:gd name="connsiteY91" fmla="*/ 2309057 h 3482342"/>
              <a:gd name="connsiteX92" fmla="*/ 5123830 w 12192000"/>
              <a:gd name="connsiteY92" fmla="*/ 2307070 h 3482342"/>
              <a:gd name="connsiteX93" fmla="*/ 5065426 w 12192000"/>
              <a:gd name="connsiteY93" fmla="*/ 2324076 h 3482342"/>
              <a:gd name="connsiteX94" fmla="*/ 4975908 w 12192000"/>
              <a:gd name="connsiteY94" fmla="*/ 2364128 h 3482342"/>
              <a:gd name="connsiteX95" fmla="*/ 4913723 w 12192000"/>
              <a:gd name="connsiteY95" fmla="*/ 2385265 h 3482342"/>
              <a:gd name="connsiteX96" fmla="*/ 4746485 w 12192000"/>
              <a:gd name="connsiteY96" fmla="*/ 2451769 h 3482342"/>
              <a:gd name="connsiteX97" fmla="*/ 4681588 w 12192000"/>
              <a:gd name="connsiteY97" fmla="*/ 2467494 h 3482342"/>
              <a:gd name="connsiteX98" fmla="*/ 1783655 w 12192000"/>
              <a:gd name="connsiteY98" fmla="*/ 3163860 h 3482342"/>
              <a:gd name="connsiteX99" fmla="*/ 1325955 w 12192000"/>
              <a:gd name="connsiteY99" fmla="*/ 3176692 h 3482342"/>
              <a:gd name="connsiteX100" fmla="*/ 1190384 w 12192000"/>
              <a:gd name="connsiteY100" fmla="*/ 3203504 h 3482342"/>
              <a:gd name="connsiteX101" fmla="*/ 1094537 w 12192000"/>
              <a:gd name="connsiteY101" fmla="*/ 3229469 h 3482342"/>
              <a:gd name="connsiteX102" fmla="*/ 779276 w 12192000"/>
              <a:gd name="connsiteY102" fmla="*/ 3327290 h 3482342"/>
              <a:gd name="connsiteX103" fmla="*/ 600378 w 12192000"/>
              <a:gd name="connsiteY103" fmla="*/ 3335250 h 3482342"/>
              <a:gd name="connsiteX104" fmla="*/ 493457 w 12192000"/>
              <a:gd name="connsiteY104" fmla="*/ 3365044 h 3482342"/>
              <a:gd name="connsiteX105" fmla="*/ 349402 w 12192000"/>
              <a:gd name="connsiteY105" fmla="*/ 3380897 h 3482342"/>
              <a:gd name="connsiteX106" fmla="*/ 192183 w 12192000"/>
              <a:gd name="connsiteY106" fmla="*/ 3460075 h 3482342"/>
              <a:gd name="connsiteX107" fmla="*/ 46713 w 12192000"/>
              <a:gd name="connsiteY107" fmla="*/ 3462986 h 3482342"/>
              <a:gd name="connsiteX108" fmla="*/ 2765 w 12192000"/>
              <a:gd name="connsiteY108" fmla="*/ 3480770 h 3482342"/>
              <a:gd name="connsiteX109" fmla="*/ 0 w 12192000"/>
              <a:gd name="connsiteY109" fmla="*/ 3482342 h 3482342"/>
              <a:gd name="connsiteX110" fmla="*/ 0 w 12192000"/>
              <a:gd name="connsiteY11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34188 h 3482342"/>
              <a:gd name="connsiteX77" fmla="*/ 6007916 w 12192000"/>
              <a:gd name="connsiteY77" fmla="*/ 2143752 h 3482342"/>
              <a:gd name="connsiteX78" fmla="*/ 5947131 w 12192000"/>
              <a:gd name="connsiteY78" fmla="*/ 2148310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452860 w 12192000"/>
              <a:gd name="connsiteY84" fmla="*/ 2180085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336354 w 12192000"/>
              <a:gd name="connsiteY87" fmla="*/ 2218920 h 3482342"/>
              <a:gd name="connsiteX88" fmla="*/ 5291263 w 12192000"/>
              <a:gd name="connsiteY88" fmla="*/ 2239182 h 3482342"/>
              <a:gd name="connsiteX89" fmla="*/ 5255152 w 12192000"/>
              <a:gd name="connsiteY89" fmla="*/ 2247164 h 3482342"/>
              <a:gd name="connsiteX90" fmla="*/ 5233796 w 12192000"/>
              <a:gd name="connsiteY90" fmla="*/ 2268260 h 3482342"/>
              <a:gd name="connsiteX91" fmla="*/ 5212786 w 12192000"/>
              <a:gd name="connsiteY91" fmla="*/ 2296592 h 3482342"/>
              <a:gd name="connsiteX92" fmla="*/ 5173523 w 12192000"/>
              <a:gd name="connsiteY92" fmla="*/ 2309057 h 3482342"/>
              <a:gd name="connsiteX93" fmla="*/ 5123830 w 12192000"/>
              <a:gd name="connsiteY93" fmla="*/ 2307070 h 3482342"/>
              <a:gd name="connsiteX94" fmla="*/ 5065426 w 12192000"/>
              <a:gd name="connsiteY94" fmla="*/ 2324076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6007916 w 12192000"/>
              <a:gd name="connsiteY77" fmla="*/ 2143752 h 3482342"/>
              <a:gd name="connsiteX78" fmla="*/ 5947131 w 12192000"/>
              <a:gd name="connsiteY78" fmla="*/ 2148310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452860 w 12192000"/>
              <a:gd name="connsiteY84" fmla="*/ 2180085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336354 w 12192000"/>
              <a:gd name="connsiteY87" fmla="*/ 2218920 h 3482342"/>
              <a:gd name="connsiteX88" fmla="*/ 5291263 w 12192000"/>
              <a:gd name="connsiteY88" fmla="*/ 2239182 h 3482342"/>
              <a:gd name="connsiteX89" fmla="*/ 5255152 w 12192000"/>
              <a:gd name="connsiteY89" fmla="*/ 2247164 h 3482342"/>
              <a:gd name="connsiteX90" fmla="*/ 5233796 w 12192000"/>
              <a:gd name="connsiteY90" fmla="*/ 2268260 h 3482342"/>
              <a:gd name="connsiteX91" fmla="*/ 5212786 w 12192000"/>
              <a:gd name="connsiteY91" fmla="*/ 2296592 h 3482342"/>
              <a:gd name="connsiteX92" fmla="*/ 5173523 w 12192000"/>
              <a:gd name="connsiteY92" fmla="*/ 2309057 h 3482342"/>
              <a:gd name="connsiteX93" fmla="*/ 5123830 w 12192000"/>
              <a:gd name="connsiteY93" fmla="*/ 2307070 h 3482342"/>
              <a:gd name="connsiteX94" fmla="*/ 5065426 w 12192000"/>
              <a:gd name="connsiteY94" fmla="*/ 2324076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5993794 w 12192000"/>
              <a:gd name="connsiteY77" fmla="*/ 2122569 h 3482342"/>
              <a:gd name="connsiteX78" fmla="*/ 5947131 w 12192000"/>
              <a:gd name="connsiteY78" fmla="*/ 2148310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452860 w 12192000"/>
              <a:gd name="connsiteY84" fmla="*/ 2180085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336354 w 12192000"/>
              <a:gd name="connsiteY87" fmla="*/ 2218920 h 3482342"/>
              <a:gd name="connsiteX88" fmla="*/ 5291263 w 12192000"/>
              <a:gd name="connsiteY88" fmla="*/ 2239182 h 3482342"/>
              <a:gd name="connsiteX89" fmla="*/ 5255152 w 12192000"/>
              <a:gd name="connsiteY89" fmla="*/ 2247164 h 3482342"/>
              <a:gd name="connsiteX90" fmla="*/ 5233796 w 12192000"/>
              <a:gd name="connsiteY90" fmla="*/ 2268260 h 3482342"/>
              <a:gd name="connsiteX91" fmla="*/ 5212786 w 12192000"/>
              <a:gd name="connsiteY91" fmla="*/ 2296592 h 3482342"/>
              <a:gd name="connsiteX92" fmla="*/ 5173523 w 12192000"/>
              <a:gd name="connsiteY92" fmla="*/ 2309057 h 3482342"/>
              <a:gd name="connsiteX93" fmla="*/ 5123830 w 12192000"/>
              <a:gd name="connsiteY93" fmla="*/ 2307070 h 3482342"/>
              <a:gd name="connsiteX94" fmla="*/ 5065426 w 12192000"/>
              <a:gd name="connsiteY94" fmla="*/ 2324076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5993794 w 12192000"/>
              <a:gd name="connsiteY77" fmla="*/ 2122569 h 3482342"/>
              <a:gd name="connsiteX78" fmla="*/ 5943601 w 12192000"/>
              <a:gd name="connsiteY78" fmla="*/ 2137719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452860 w 12192000"/>
              <a:gd name="connsiteY84" fmla="*/ 2180085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336354 w 12192000"/>
              <a:gd name="connsiteY87" fmla="*/ 2218920 h 3482342"/>
              <a:gd name="connsiteX88" fmla="*/ 5291263 w 12192000"/>
              <a:gd name="connsiteY88" fmla="*/ 2239182 h 3482342"/>
              <a:gd name="connsiteX89" fmla="*/ 5255152 w 12192000"/>
              <a:gd name="connsiteY89" fmla="*/ 2247164 h 3482342"/>
              <a:gd name="connsiteX90" fmla="*/ 5233796 w 12192000"/>
              <a:gd name="connsiteY90" fmla="*/ 2268260 h 3482342"/>
              <a:gd name="connsiteX91" fmla="*/ 5212786 w 12192000"/>
              <a:gd name="connsiteY91" fmla="*/ 2296592 h 3482342"/>
              <a:gd name="connsiteX92" fmla="*/ 5173523 w 12192000"/>
              <a:gd name="connsiteY92" fmla="*/ 2309057 h 3482342"/>
              <a:gd name="connsiteX93" fmla="*/ 5123830 w 12192000"/>
              <a:gd name="connsiteY93" fmla="*/ 2307070 h 3482342"/>
              <a:gd name="connsiteX94" fmla="*/ 5065426 w 12192000"/>
              <a:gd name="connsiteY94" fmla="*/ 2324076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5993794 w 12192000"/>
              <a:gd name="connsiteY77" fmla="*/ 2122569 h 3482342"/>
              <a:gd name="connsiteX78" fmla="*/ 5943601 w 12192000"/>
              <a:gd name="connsiteY78" fmla="*/ 2137719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505818 w 12192000"/>
              <a:gd name="connsiteY84" fmla="*/ 2194207 h 3482342"/>
              <a:gd name="connsiteX85" fmla="*/ 5452860 w 12192000"/>
              <a:gd name="connsiteY85" fmla="*/ 2180085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336354 w 12192000"/>
              <a:gd name="connsiteY88" fmla="*/ 2218920 h 3482342"/>
              <a:gd name="connsiteX89" fmla="*/ 5291263 w 12192000"/>
              <a:gd name="connsiteY89" fmla="*/ 2239182 h 3482342"/>
              <a:gd name="connsiteX90" fmla="*/ 5255152 w 12192000"/>
              <a:gd name="connsiteY90" fmla="*/ 2247164 h 3482342"/>
              <a:gd name="connsiteX91" fmla="*/ 5233796 w 12192000"/>
              <a:gd name="connsiteY91" fmla="*/ 2268260 h 3482342"/>
              <a:gd name="connsiteX92" fmla="*/ 5212786 w 12192000"/>
              <a:gd name="connsiteY92" fmla="*/ 2296592 h 3482342"/>
              <a:gd name="connsiteX93" fmla="*/ 5173523 w 12192000"/>
              <a:gd name="connsiteY93" fmla="*/ 2309057 h 3482342"/>
              <a:gd name="connsiteX94" fmla="*/ 5123830 w 12192000"/>
              <a:gd name="connsiteY94" fmla="*/ 2307070 h 3482342"/>
              <a:gd name="connsiteX95" fmla="*/ 5065426 w 12192000"/>
              <a:gd name="connsiteY95" fmla="*/ 2324076 h 3482342"/>
              <a:gd name="connsiteX96" fmla="*/ 4975908 w 12192000"/>
              <a:gd name="connsiteY96" fmla="*/ 2364128 h 3482342"/>
              <a:gd name="connsiteX97" fmla="*/ 4913723 w 12192000"/>
              <a:gd name="connsiteY97" fmla="*/ 2385265 h 3482342"/>
              <a:gd name="connsiteX98" fmla="*/ 4746485 w 12192000"/>
              <a:gd name="connsiteY98" fmla="*/ 2451769 h 3482342"/>
              <a:gd name="connsiteX99" fmla="*/ 4681588 w 12192000"/>
              <a:gd name="connsiteY99" fmla="*/ 2467494 h 3482342"/>
              <a:gd name="connsiteX100" fmla="*/ 1783655 w 12192000"/>
              <a:gd name="connsiteY100" fmla="*/ 3163860 h 3482342"/>
              <a:gd name="connsiteX101" fmla="*/ 1325955 w 12192000"/>
              <a:gd name="connsiteY101" fmla="*/ 3176692 h 3482342"/>
              <a:gd name="connsiteX102" fmla="*/ 1190384 w 12192000"/>
              <a:gd name="connsiteY102" fmla="*/ 3203504 h 3482342"/>
              <a:gd name="connsiteX103" fmla="*/ 1094537 w 12192000"/>
              <a:gd name="connsiteY103" fmla="*/ 3229469 h 3482342"/>
              <a:gd name="connsiteX104" fmla="*/ 779276 w 12192000"/>
              <a:gd name="connsiteY104" fmla="*/ 3327290 h 3482342"/>
              <a:gd name="connsiteX105" fmla="*/ 600378 w 12192000"/>
              <a:gd name="connsiteY105" fmla="*/ 3335250 h 3482342"/>
              <a:gd name="connsiteX106" fmla="*/ 493457 w 12192000"/>
              <a:gd name="connsiteY106" fmla="*/ 3365044 h 3482342"/>
              <a:gd name="connsiteX107" fmla="*/ 349402 w 12192000"/>
              <a:gd name="connsiteY107" fmla="*/ 3380897 h 3482342"/>
              <a:gd name="connsiteX108" fmla="*/ 192183 w 12192000"/>
              <a:gd name="connsiteY108" fmla="*/ 3460075 h 3482342"/>
              <a:gd name="connsiteX109" fmla="*/ 46713 w 12192000"/>
              <a:gd name="connsiteY109" fmla="*/ 3462986 h 3482342"/>
              <a:gd name="connsiteX110" fmla="*/ 2765 w 12192000"/>
              <a:gd name="connsiteY110" fmla="*/ 3480770 h 3482342"/>
              <a:gd name="connsiteX111" fmla="*/ 0 w 12192000"/>
              <a:gd name="connsiteY111" fmla="*/ 3482342 h 3482342"/>
              <a:gd name="connsiteX112" fmla="*/ 0 w 12192000"/>
              <a:gd name="connsiteY11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5993794 w 12192000"/>
              <a:gd name="connsiteY77" fmla="*/ 2122569 h 3482342"/>
              <a:gd name="connsiteX78" fmla="*/ 5943601 w 12192000"/>
              <a:gd name="connsiteY78" fmla="*/ 2137719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505818 w 12192000"/>
              <a:gd name="connsiteY84" fmla="*/ 2194207 h 3482342"/>
              <a:gd name="connsiteX85" fmla="*/ 5452860 w 12192000"/>
              <a:gd name="connsiteY85" fmla="*/ 2180085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336354 w 12192000"/>
              <a:gd name="connsiteY88" fmla="*/ 2218920 h 3482342"/>
              <a:gd name="connsiteX89" fmla="*/ 5291263 w 12192000"/>
              <a:gd name="connsiteY89" fmla="*/ 2239182 h 3482342"/>
              <a:gd name="connsiteX90" fmla="*/ 5255152 w 12192000"/>
              <a:gd name="connsiteY90" fmla="*/ 2247164 h 3482342"/>
              <a:gd name="connsiteX91" fmla="*/ 5233796 w 12192000"/>
              <a:gd name="connsiteY91" fmla="*/ 2268260 h 3482342"/>
              <a:gd name="connsiteX92" fmla="*/ 5212786 w 12192000"/>
              <a:gd name="connsiteY92" fmla="*/ 2296592 h 3482342"/>
              <a:gd name="connsiteX93" fmla="*/ 5173523 w 12192000"/>
              <a:gd name="connsiteY93" fmla="*/ 2309057 h 3482342"/>
              <a:gd name="connsiteX94" fmla="*/ 5123830 w 12192000"/>
              <a:gd name="connsiteY94" fmla="*/ 2307070 h 3482342"/>
              <a:gd name="connsiteX95" fmla="*/ 5065426 w 12192000"/>
              <a:gd name="connsiteY95" fmla="*/ 2324076 h 3482342"/>
              <a:gd name="connsiteX96" fmla="*/ 4975908 w 12192000"/>
              <a:gd name="connsiteY96" fmla="*/ 2364128 h 3482342"/>
              <a:gd name="connsiteX97" fmla="*/ 4913723 w 12192000"/>
              <a:gd name="connsiteY97" fmla="*/ 2385265 h 3482342"/>
              <a:gd name="connsiteX98" fmla="*/ 4746485 w 12192000"/>
              <a:gd name="connsiteY98" fmla="*/ 2451769 h 3482342"/>
              <a:gd name="connsiteX99" fmla="*/ 4681588 w 12192000"/>
              <a:gd name="connsiteY99" fmla="*/ 2467494 h 3482342"/>
              <a:gd name="connsiteX100" fmla="*/ 1783655 w 12192000"/>
              <a:gd name="connsiteY100" fmla="*/ 3163860 h 3482342"/>
              <a:gd name="connsiteX101" fmla="*/ 1325955 w 12192000"/>
              <a:gd name="connsiteY101" fmla="*/ 3176692 h 3482342"/>
              <a:gd name="connsiteX102" fmla="*/ 1190384 w 12192000"/>
              <a:gd name="connsiteY102" fmla="*/ 3203504 h 3482342"/>
              <a:gd name="connsiteX103" fmla="*/ 1094537 w 12192000"/>
              <a:gd name="connsiteY103" fmla="*/ 3229469 h 3482342"/>
              <a:gd name="connsiteX104" fmla="*/ 779276 w 12192000"/>
              <a:gd name="connsiteY104" fmla="*/ 3327290 h 3482342"/>
              <a:gd name="connsiteX105" fmla="*/ 600378 w 12192000"/>
              <a:gd name="connsiteY105" fmla="*/ 3335250 h 3482342"/>
              <a:gd name="connsiteX106" fmla="*/ 493457 w 12192000"/>
              <a:gd name="connsiteY106" fmla="*/ 3365044 h 3482342"/>
              <a:gd name="connsiteX107" fmla="*/ 349402 w 12192000"/>
              <a:gd name="connsiteY107" fmla="*/ 3380897 h 3482342"/>
              <a:gd name="connsiteX108" fmla="*/ 192183 w 12192000"/>
              <a:gd name="connsiteY108" fmla="*/ 3460075 h 3482342"/>
              <a:gd name="connsiteX109" fmla="*/ 46713 w 12192000"/>
              <a:gd name="connsiteY109" fmla="*/ 3462986 h 3482342"/>
              <a:gd name="connsiteX110" fmla="*/ 2765 w 12192000"/>
              <a:gd name="connsiteY110" fmla="*/ 3480770 h 3482342"/>
              <a:gd name="connsiteX111" fmla="*/ 0 w 12192000"/>
              <a:gd name="connsiteY111" fmla="*/ 3482342 h 3482342"/>
              <a:gd name="connsiteX112" fmla="*/ 0 w 12192000"/>
              <a:gd name="connsiteY11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50998 w 12192000"/>
              <a:gd name="connsiteY21" fmla="*/ 1269215 h 3482342"/>
              <a:gd name="connsiteX22" fmla="*/ 10815658 w 12192000"/>
              <a:gd name="connsiteY22" fmla="*/ 1287849 h 3482342"/>
              <a:gd name="connsiteX23" fmla="*/ 10679906 w 12192000"/>
              <a:gd name="connsiteY23" fmla="*/ 1324988 h 3482342"/>
              <a:gd name="connsiteX24" fmla="*/ 10636304 w 12192000"/>
              <a:gd name="connsiteY24" fmla="*/ 1317928 h 3482342"/>
              <a:gd name="connsiteX25" fmla="*/ 10573203 w 12192000"/>
              <a:gd name="connsiteY25" fmla="*/ 1351996 h 3482342"/>
              <a:gd name="connsiteX26" fmla="*/ 10513263 w 12192000"/>
              <a:gd name="connsiteY26" fmla="*/ 1350756 h 3482342"/>
              <a:gd name="connsiteX27" fmla="*/ 10464012 w 12192000"/>
              <a:gd name="connsiteY27" fmla="*/ 1391778 h 3482342"/>
              <a:gd name="connsiteX28" fmla="*/ 10405409 w 12192000"/>
              <a:gd name="connsiteY28" fmla="*/ 1422789 h 3482342"/>
              <a:gd name="connsiteX29" fmla="*/ 10370530 w 12192000"/>
              <a:gd name="connsiteY29" fmla="*/ 1441596 h 3482342"/>
              <a:gd name="connsiteX30" fmla="*/ 10264922 w 12192000"/>
              <a:gd name="connsiteY30" fmla="*/ 1472107 h 3482342"/>
              <a:gd name="connsiteX31" fmla="*/ 10058690 w 12192000"/>
              <a:gd name="connsiteY31" fmla="*/ 1474888 h 3482342"/>
              <a:gd name="connsiteX32" fmla="*/ 10004424 w 12192000"/>
              <a:gd name="connsiteY32" fmla="*/ 1489801 h 3482342"/>
              <a:gd name="connsiteX33" fmla="*/ 9999951 w 12192000"/>
              <a:gd name="connsiteY33" fmla="*/ 1499127 h 3482342"/>
              <a:gd name="connsiteX34" fmla="*/ 9845462 w 12192000"/>
              <a:gd name="connsiteY34" fmla="*/ 1548192 h 3482342"/>
              <a:gd name="connsiteX35" fmla="*/ 9736156 w 12192000"/>
              <a:gd name="connsiteY35" fmla="*/ 1581928 h 3482342"/>
              <a:gd name="connsiteX36" fmla="*/ 9693355 w 12192000"/>
              <a:gd name="connsiteY36" fmla="*/ 1602632 h 3482342"/>
              <a:gd name="connsiteX37" fmla="*/ 9664242 w 12192000"/>
              <a:gd name="connsiteY37" fmla="*/ 1622075 h 3482342"/>
              <a:gd name="connsiteX38" fmla="*/ 9579195 w 12192000"/>
              <a:gd name="connsiteY38" fmla="*/ 1648017 h 3482342"/>
              <a:gd name="connsiteX39" fmla="*/ 9433652 w 12192000"/>
              <a:gd name="connsiteY39" fmla="*/ 1681174 h 3482342"/>
              <a:gd name="connsiteX40" fmla="*/ 9403775 w 12192000"/>
              <a:gd name="connsiteY40" fmla="*/ 1690403 h 3482342"/>
              <a:gd name="connsiteX41" fmla="*/ 9382503 w 12192000"/>
              <a:gd name="connsiteY41" fmla="*/ 1706957 h 3482342"/>
              <a:gd name="connsiteX42" fmla="*/ 9381410 w 12192000"/>
              <a:gd name="connsiteY42" fmla="*/ 1718312 h 3482342"/>
              <a:gd name="connsiteX43" fmla="*/ 9365685 w 12192000"/>
              <a:gd name="connsiteY43" fmla="*/ 1724772 h 3482342"/>
              <a:gd name="connsiteX44" fmla="*/ 9278020 w 12192000"/>
              <a:gd name="connsiteY44" fmla="*/ 1741161 h 3482342"/>
              <a:gd name="connsiteX45" fmla="*/ 9217145 w 12192000"/>
              <a:gd name="connsiteY45" fmla="*/ 1771195 h 3482342"/>
              <a:gd name="connsiteX46" fmla="*/ 8955875 w 12192000"/>
              <a:gd name="connsiteY46" fmla="*/ 1796806 h 3482342"/>
              <a:gd name="connsiteX47" fmla="*/ 8648415 w 12192000"/>
              <a:gd name="connsiteY47" fmla="*/ 1878623 h 3482342"/>
              <a:gd name="connsiteX48" fmla="*/ 8495949 w 12192000"/>
              <a:gd name="connsiteY48" fmla="*/ 1902425 h 3482342"/>
              <a:gd name="connsiteX49" fmla="*/ 8236214 w 12192000"/>
              <a:gd name="connsiteY49" fmla="*/ 1909725 h 3482342"/>
              <a:gd name="connsiteX50" fmla="*/ 8132104 w 12192000"/>
              <a:gd name="connsiteY50" fmla="*/ 1895727 h 3482342"/>
              <a:gd name="connsiteX51" fmla="*/ 7918078 w 12192000"/>
              <a:gd name="connsiteY51" fmla="*/ 1862668 h 3482342"/>
              <a:gd name="connsiteX52" fmla="*/ 7817899 w 12192000"/>
              <a:gd name="connsiteY52" fmla="*/ 1862176 h 3482342"/>
              <a:gd name="connsiteX53" fmla="*/ 7768994 w 12192000"/>
              <a:gd name="connsiteY53" fmla="*/ 1855721 h 3482342"/>
              <a:gd name="connsiteX54" fmla="*/ 7618027 w 12192000"/>
              <a:gd name="connsiteY54" fmla="*/ 1830959 h 3482342"/>
              <a:gd name="connsiteX55" fmla="*/ 7449425 w 12192000"/>
              <a:gd name="connsiteY55" fmla="*/ 1810910 h 3482342"/>
              <a:gd name="connsiteX56" fmla="*/ 7342915 w 12192000"/>
              <a:gd name="connsiteY56" fmla="*/ 1819827 h 3482342"/>
              <a:gd name="connsiteX57" fmla="*/ 7255191 w 12192000"/>
              <a:gd name="connsiteY57" fmla="*/ 1834354 h 3482342"/>
              <a:gd name="connsiteX58" fmla="*/ 7131205 w 12192000"/>
              <a:gd name="connsiteY58" fmla="*/ 1845557 h 3482342"/>
              <a:gd name="connsiteX59" fmla="*/ 6941837 w 12192000"/>
              <a:gd name="connsiteY59" fmla="*/ 1840640 h 3482342"/>
              <a:gd name="connsiteX60" fmla="*/ 6837145 w 12192000"/>
              <a:gd name="connsiteY60" fmla="*/ 1870724 h 3482342"/>
              <a:gd name="connsiteX61" fmla="*/ 6753991 w 12192000"/>
              <a:gd name="connsiteY61" fmla="*/ 1860969 h 3482342"/>
              <a:gd name="connsiteX62" fmla="*/ 6727754 w 12192000"/>
              <a:gd name="connsiteY62" fmla="*/ 1882372 h 3482342"/>
              <a:gd name="connsiteX63" fmla="*/ 6723371 w 12192000"/>
              <a:gd name="connsiteY63" fmla="*/ 1886494 h 3482342"/>
              <a:gd name="connsiteX64" fmla="*/ 6702779 w 12192000"/>
              <a:gd name="connsiteY64" fmla="*/ 1893601 h 3482342"/>
              <a:gd name="connsiteX65" fmla="*/ 6686657 w 12192000"/>
              <a:gd name="connsiteY65" fmla="*/ 1907344 h 3482342"/>
              <a:gd name="connsiteX66" fmla="*/ 6651330 w 12192000"/>
              <a:gd name="connsiteY66" fmla="*/ 1922921 h 3482342"/>
              <a:gd name="connsiteX67" fmla="*/ 6622958 w 12192000"/>
              <a:gd name="connsiteY67" fmla="*/ 1936255 h 3482342"/>
              <a:gd name="connsiteX68" fmla="*/ 6522602 w 12192000"/>
              <a:gd name="connsiteY68" fmla="*/ 1954133 h 3482342"/>
              <a:gd name="connsiteX69" fmla="*/ 6444344 w 12192000"/>
              <a:gd name="connsiteY69" fmla="*/ 1969663 h 3482342"/>
              <a:gd name="connsiteX70" fmla="*/ 6409626 w 12192000"/>
              <a:gd name="connsiteY70" fmla="*/ 1978846 h 3482342"/>
              <a:gd name="connsiteX71" fmla="*/ 6333446 w 12192000"/>
              <a:gd name="connsiteY71" fmla="*/ 1997163 h 3482342"/>
              <a:gd name="connsiteX72" fmla="*/ 6294933 w 12192000"/>
              <a:gd name="connsiteY72" fmla="*/ 2019412 h 3482342"/>
              <a:gd name="connsiteX73" fmla="*/ 6238719 w 12192000"/>
              <a:gd name="connsiteY73" fmla="*/ 2042547 h 3482342"/>
              <a:gd name="connsiteX74" fmla="*/ 6187205 w 12192000"/>
              <a:gd name="connsiteY74" fmla="*/ 2060048 h 3482342"/>
              <a:gd name="connsiteX75" fmla="*/ 6138780 w 12192000"/>
              <a:gd name="connsiteY75" fmla="*/ 2081918 h 3482342"/>
              <a:gd name="connsiteX76" fmla="*/ 6120125 w 12192000"/>
              <a:gd name="connsiteY76" fmla="*/ 2109475 h 3482342"/>
              <a:gd name="connsiteX77" fmla="*/ 6056576 w 12192000"/>
              <a:gd name="connsiteY77" fmla="*/ 2120066 h 3482342"/>
              <a:gd name="connsiteX78" fmla="*/ 5993794 w 12192000"/>
              <a:gd name="connsiteY78" fmla="*/ 2122569 h 3482342"/>
              <a:gd name="connsiteX79" fmla="*/ 5943601 w 12192000"/>
              <a:gd name="connsiteY79" fmla="*/ 2137719 h 3482342"/>
              <a:gd name="connsiteX80" fmla="*/ 5898141 w 12192000"/>
              <a:gd name="connsiteY80" fmla="*/ 2144806 h 3482342"/>
              <a:gd name="connsiteX81" fmla="*/ 5855337 w 12192000"/>
              <a:gd name="connsiteY81" fmla="*/ 2137719 h 3482342"/>
              <a:gd name="connsiteX82" fmla="*/ 5817682 w 12192000"/>
              <a:gd name="connsiteY82" fmla="*/ 2157358 h 3482342"/>
              <a:gd name="connsiteX83" fmla="*/ 5735300 w 12192000"/>
              <a:gd name="connsiteY83" fmla="*/ 2158902 h 3482342"/>
              <a:gd name="connsiteX84" fmla="*/ 5591469 w 12192000"/>
              <a:gd name="connsiteY84" fmla="*/ 2178389 h 3482342"/>
              <a:gd name="connsiteX85" fmla="*/ 5505818 w 12192000"/>
              <a:gd name="connsiteY85" fmla="*/ 2194207 h 3482342"/>
              <a:gd name="connsiteX86" fmla="*/ 5452860 w 12192000"/>
              <a:gd name="connsiteY86" fmla="*/ 2180085 h 3482342"/>
              <a:gd name="connsiteX87" fmla="*/ 5414282 w 12192000"/>
              <a:gd name="connsiteY87" fmla="*/ 2183070 h 3482342"/>
              <a:gd name="connsiteX88" fmla="*/ 5368369 w 12192000"/>
              <a:gd name="connsiteY88" fmla="*/ 2204272 h 3482342"/>
              <a:gd name="connsiteX89" fmla="*/ 5336354 w 12192000"/>
              <a:gd name="connsiteY89" fmla="*/ 2218920 h 3482342"/>
              <a:gd name="connsiteX90" fmla="*/ 5291263 w 12192000"/>
              <a:gd name="connsiteY90" fmla="*/ 2239182 h 3482342"/>
              <a:gd name="connsiteX91" fmla="*/ 5255152 w 12192000"/>
              <a:gd name="connsiteY91" fmla="*/ 2247164 h 3482342"/>
              <a:gd name="connsiteX92" fmla="*/ 5233796 w 12192000"/>
              <a:gd name="connsiteY92" fmla="*/ 2268260 h 3482342"/>
              <a:gd name="connsiteX93" fmla="*/ 5212786 w 12192000"/>
              <a:gd name="connsiteY93" fmla="*/ 2296592 h 3482342"/>
              <a:gd name="connsiteX94" fmla="*/ 5173523 w 12192000"/>
              <a:gd name="connsiteY94" fmla="*/ 2309057 h 3482342"/>
              <a:gd name="connsiteX95" fmla="*/ 5123830 w 12192000"/>
              <a:gd name="connsiteY95" fmla="*/ 2307070 h 3482342"/>
              <a:gd name="connsiteX96" fmla="*/ 5065426 w 12192000"/>
              <a:gd name="connsiteY96" fmla="*/ 2324076 h 3482342"/>
              <a:gd name="connsiteX97" fmla="*/ 4975908 w 12192000"/>
              <a:gd name="connsiteY97" fmla="*/ 2364128 h 3482342"/>
              <a:gd name="connsiteX98" fmla="*/ 4913723 w 12192000"/>
              <a:gd name="connsiteY98" fmla="*/ 2385265 h 3482342"/>
              <a:gd name="connsiteX99" fmla="*/ 4746485 w 12192000"/>
              <a:gd name="connsiteY99" fmla="*/ 2451769 h 3482342"/>
              <a:gd name="connsiteX100" fmla="*/ 4681588 w 12192000"/>
              <a:gd name="connsiteY100" fmla="*/ 2467494 h 3482342"/>
              <a:gd name="connsiteX101" fmla="*/ 1783655 w 12192000"/>
              <a:gd name="connsiteY101" fmla="*/ 3163860 h 3482342"/>
              <a:gd name="connsiteX102" fmla="*/ 1325955 w 12192000"/>
              <a:gd name="connsiteY102" fmla="*/ 3176692 h 3482342"/>
              <a:gd name="connsiteX103" fmla="*/ 1190384 w 12192000"/>
              <a:gd name="connsiteY103" fmla="*/ 3203504 h 3482342"/>
              <a:gd name="connsiteX104" fmla="*/ 1094537 w 12192000"/>
              <a:gd name="connsiteY104" fmla="*/ 3229469 h 3482342"/>
              <a:gd name="connsiteX105" fmla="*/ 779276 w 12192000"/>
              <a:gd name="connsiteY105" fmla="*/ 3327290 h 3482342"/>
              <a:gd name="connsiteX106" fmla="*/ 600378 w 12192000"/>
              <a:gd name="connsiteY106" fmla="*/ 3335250 h 3482342"/>
              <a:gd name="connsiteX107" fmla="*/ 493457 w 12192000"/>
              <a:gd name="connsiteY107" fmla="*/ 3365044 h 3482342"/>
              <a:gd name="connsiteX108" fmla="*/ 349402 w 12192000"/>
              <a:gd name="connsiteY108" fmla="*/ 3380897 h 3482342"/>
              <a:gd name="connsiteX109" fmla="*/ 192183 w 12192000"/>
              <a:gd name="connsiteY109" fmla="*/ 3460075 h 3482342"/>
              <a:gd name="connsiteX110" fmla="*/ 46713 w 12192000"/>
              <a:gd name="connsiteY110" fmla="*/ 3462986 h 3482342"/>
              <a:gd name="connsiteX111" fmla="*/ 2765 w 12192000"/>
              <a:gd name="connsiteY111" fmla="*/ 3480770 h 3482342"/>
              <a:gd name="connsiteX112" fmla="*/ 0 w 12192000"/>
              <a:gd name="connsiteY112" fmla="*/ 3482342 h 3482342"/>
              <a:gd name="connsiteX113" fmla="*/ 0 w 12192000"/>
              <a:gd name="connsiteY11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495949 w 12192000"/>
              <a:gd name="connsiteY49" fmla="*/ 1902425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41837 w 12192000"/>
              <a:gd name="connsiteY60" fmla="*/ 1840640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686657 w 12192000"/>
              <a:gd name="connsiteY66" fmla="*/ 1907344 h 3482342"/>
              <a:gd name="connsiteX67" fmla="*/ 6651330 w 12192000"/>
              <a:gd name="connsiteY67" fmla="*/ 1922921 h 3482342"/>
              <a:gd name="connsiteX68" fmla="*/ 6622958 w 12192000"/>
              <a:gd name="connsiteY68" fmla="*/ 1936255 h 3482342"/>
              <a:gd name="connsiteX69" fmla="*/ 6522602 w 12192000"/>
              <a:gd name="connsiteY69" fmla="*/ 1954133 h 3482342"/>
              <a:gd name="connsiteX70" fmla="*/ 6444344 w 12192000"/>
              <a:gd name="connsiteY70" fmla="*/ 1969663 h 3482342"/>
              <a:gd name="connsiteX71" fmla="*/ 6409626 w 12192000"/>
              <a:gd name="connsiteY71" fmla="*/ 1978846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87205 w 12192000"/>
              <a:gd name="connsiteY75" fmla="*/ 2060048 h 3482342"/>
              <a:gd name="connsiteX76" fmla="*/ 6138780 w 12192000"/>
              <a:gd name="connsiteY76" fmla="*/ 2081918 h 3482342"/>
              <a:gd name="connsiteX77" fmla="*/ 6120125 w 12192000"/>
              <a:gd name="connsiteY77" fmla="*/ 2109475 h 3482342"/>
              <a:gd name="connsiteX78" fmla="*/ 6056576 w 12192000"/>
              <a:gd name="connsiteY78" fmla="*/ 2120066 h 3482342"/>
              <a:gd name="connsiteX79" fmla="*/ 5993794 w 12192000"/>
              <a:gd name="connsiteY79" fmla="*/ 2122569 h 3482342"/>
              <a:gd name="connsiteX80" fmla="*/ 5943601 w 12192000"/>
              <a:gd name="connsiteY80" fmla="*/ 2137719 h 3482342"/>
              <a:gd name="connsiteX81" fmla="*/ 5898141 w 12192000"/>
              <a:gd name="connsiteY81" fmla="*/ 2144806 h 3482342"/>
              <a:gd name="connsiteX82" fmla="*/ 5855337 w 12192000"/>
              <a:gd name="connsiteY82" fmla="*/ 2137719 h 3482342"/>
              <a:gd name="connsiteX83" fmla="*/ 5817682 w 12192000"/>
              <a:gd name="connsiteY83" fmla="*/ 2157358 h 3482342"/>
              <a:gd name="connsiteX84" fmla="*/ 5735300 w 12192000"/>
              <a:gd name="connsiteY84" fmla="*/ 2158902 h 3482342"/>
              <a:gd name="connsiteX85" fmla="*/ 5591469 w 12192000"/>
              <a:gd name="connsiteY85" fmla="*/ 2178389 h 3482342"/>
              <a:gd name="connsiteX86" fmla="*/ 5505818 w 12192000"/>
              <a:gd name="connsiteY86" fmla="*/ 2194207 h 3482342"/>
              <a:gd name="connsiteX87" fmla="*/ 5452860 w 12192000"/>
              <a:gd name="connsiteY87" fmla="*/ 2180085 h 3482342"/>
              <a:gd name="connsiteX88" fmla="*/ 5414282 w 12192000"/>
              <a:gd name="connsiteY88" fmla="*/ 2183070 h 3482342"/>
              <a:gd name="connsiteX89" fmla="*/ 5368369 w 12192000"/>
              <a:gd name="connsiteY89" fmla="*/ 2204272 h 3482342"/>
              <a:gd name="connsiteX90" fmla="*/ 5336354 w 12192000"/>
              <a:gd name="connsiteY90" fmla="*/ 2218920 h 3482342"/>
              <a:gd name="connsiteX91" fmla="*/ 5291263 w 12192000"/>
              <a:gd name="connsiteY91" fmla="*/ 2239182 h 3482342"/>
              <a:gd name="connsiteX92" fmla="*/ 5255152 w 12192000"/>
              <a:gd name="connsiteY92" fmla="*/ 2247164 h 3482342"/>
              <a:gd name="connsiteX93" fmla="*/ 5233796 w 12192000"/>
              <a:gd name="connsiteY93" fmla="*/ 2268260 h 3482342"/>
              <a:gd name="connsiteX94" fmla="*/ 5212786 w 12192000"/>
              <a:gd name="connsiteY94" fmla="*/ 2296592 h 3482342"/>
              <a:gd name="connsiteX95" fmla="*/ 5173523 w 12192000"/>
              <a:gd name="connsiteY95" fmla="*/ 2309057 h 3482342"/>
              <a:gd name="connsiteX96" fmla="*/ 5123830 w 12192000"/>
              <a:gd name="connsiteY96" fmla="*/ 2307070 h 3482342"/>
              <a:gd name="connsiteX97" fmla="*/ 5065426 w 12192000"/>
              <a:gd name="connsiteY97" fmla="*/ 2324076 h 3482342"/>
              <a:gd name="connsiteX98" fmla="*/ 4975908 w 12192000"/>
              <a:gd name="connsiteY98" fmla="*/ 2364128 h 3482342"/>
              <a:gd name="connsiteX99" fmla="*/ 4913723 w 12192000"/>
              <a:gd name="connsiteY99" fmla="*/ 2385265 h 3482342"/>
              <a:gd name="connsiteX100" fmla="*/ 4746485 w 12192000"/>
              <a:gd name="connsiteY100" fmla="*/ 2451769 h 3482342"/>
              <a:gd name="connsiteX101" fmla="*/ 4681588 w 12192000"/>
              <a:gd name="connsiteY101" fmla="*/ 2467494 h 3482342"/>
              <a:gd name="connsiteX102" fmla="*/ 1783655 w 12192000"/>
              <a:gd name="connsiteY102" fmla="*/ 3163860 h 3482342"/>
              <a:gd name="connsiteX103" fmla="*/ 1325955 w 12192000"/>
              <a:gd name="connsiteY103" fmla="*/ 3176692 h 3482342"/>
              <a:gd name="connsiteX104" fmla="*/ 1190384 w 12192000"/>
              <a:gd name="connsiteY104" fmla="*/ 3203504 h 3482342"/>
              <a:gd name="connsiteX105" fmla="*/ 1094537 w 12192000"/>
              <a:gd name="connsiteY105" fmla="*/ 3229469 h 3482342"/>
              <a:gd name="connsiteX106" fmla="*/ 779276 w 12192000"/>
              <a:gd name="connsiteY106" fmla="*/ 3327290 h 3482342"/>
              <a:gd name="connsiteX107" fmla="*/ 600378 w 12192000"/>
              <a:gd name="connsiteY107" fmla="*/ 3335250 h 3482342"/>
              <a:gd name="connsiteX108" fmla="*/ 493457 w 12192000"/>
              <a:gd name="connsiteY108" fmla="*/ 3365044 h 3482342"/>
              <a:gd name="connsiteX109" fmla="*/ 349402 w 12192000"/>
              <a:gd name="connsiteY109" fmla="*/ 3380897 h 3482342"/>
              <a:gd name="connsiteX110" fmla="*/ 192183 w 12192000"/>
              <a:gd name="connsiteY110" fmla="*/ 3460075 h 3482342"/>
              <a:gd name="connsiteX111" fmla="*/ 46713 w 12192000"/>
              <a:gd name="connsiteY111" fmla="*/ 3462986 h 3482342"/>
              <a:gd name="connsiteX112" fmla="*/ 2765 w 12192000"/>
              <a:gd name="connsiteY112" fmla="*/ 3480770 h 3482342"/>
              <a:gd name="connsiteX113" fmla="*/ 0 w 12192000"/>
              <a:gd name="connsiteY113" fmla="*/ 3482342 h 3482342"/>
              <a:gd name="connsiteX114" fmla="*/ 0 w 12192000"/>
              <a:gd name="connsiteY11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495949 w 12192000"/>
              <a:gd name="connsiteY49" fmla="*/ 1902425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41837 w 12192000"/>
              <a:gd name="connsiteY60" fmla="*/ 1840640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686657 w 12192000"/>
              <a:gd name="connsiteY66" fmla="*/ 1907344 h 3482342"/>
              <a:gd name="connsiteX67" fmla="*/ 6651330 w 12192000"/>
              <a:gd name="connsiteY67" fmla="*/ 1922921 h 3482342"/>
              <a:gd name="connsiteX68" fmla="*/ 6622958 w 12192000"/>
              <a:gd name="connsiteY68" fmla="*/ 1936255 h 3482342"/>
              <a:gd name="connsiteX69" fmla="*/ 6522602 w 12192000"/>
              <a:gd name="connsiteY69" fmla="*/ 1954133 h 3482342"/>
              <a:gd name="connsiteX70" fmla="*/ 6444344 w 12192000"/>
              <a:gd name="connsiteY70" fmla="*/ 1969663 h 3482342"/>
              <a:gd name="connsiteX71" fmla="*/ 6409626 w 12192000"/>
              <a:gd name="connsiteY71" fmla="*/ 1978846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87205 w 12192000"/>
              <a:gd name="connsiteY75" fmla="*/ 2060048 h 3482342"/>
              <a:gd name="connsiteX76" fmla="*/ 6138780 w 12192000"/>
              <a:gd name="connsiteY76" fmla="*/ 2081918 h 3482342"/>
              <a:gd name="connsiteX77" fmla="*/ 6120125 w 12192000"/>
              <a:gd name="connsiteY77" fmla="*/ 2109475 h 3482342"/>
              <a:gd name="connsiteX78" fmla="*/ 6056576 w 12192000"/>
              <a:gd name="connsiteY78" fmla="*/ 2120066 h 3482342"/>
              <a:gd name="connsiteX79" fmla="*/ 5993794 w 12192000"/>
              <a:gd name="connsiteY79" fmla="*/ 2122569 h 3482342"/>
              <a:gd name="connsiteX80" fmla="*/ 5943601 w 12192000"/>
              <a:gd name="connsiteY80" fmla="*/ 2137719 h 3482342"/>
              <a:gd name="connsiteX81" fmla="*/ 5898141 w 12192000"/>
              <a:gd name="connsiteY81" fmla="*/ 2144806 h 3482342"/>
              <a:gd name="connsiteX82" fmla="*/ 5855337 w 12192000"/>
              <a:gd name="connsiteY82" fmla="*/ 2137719 h 3482342"/>
              <a:gd name="connsiteX83" fmla="*/ 5817682 w 12192000"/>
              <a:gd name="connsiteY83" fmla="*/ 2157358 h 3482342"/>
              <a:gd name="connsiteX84" fmla="*/ 5735300 w 12192000"/>
              <a:gd name="connsiteY84" fmla="*/ 2158902 h 3482342"/>
              <a:gd name="connsiteX85" fmla="*/ 5591469 w 12192000"/>
              <a:gd name="connsiteY85" fmla="*/ 2178389 h 3482342"/>
              <a:gd name="connsiteX86" fmla="*/ 5505818 w 12192000"/>
              <a:gd name="connsiteY86" fmla="*/ 2194207 h 3482342"/>
              <a:gd name="connsiteX87" fmla="*/ 5452860 w 12192000"/>
              <a:gd name="connsiteY87" fmla="*/ 2180085 h 3482342"/>
              <a:gd name="connsiteX88" fmla="*/ 5414282 w 12192000"/>
              <a:gd name="connsiteY88" fmla="*/ 2183070 h 3482342"/>
              <a:gd name="connsiteX89" fmla="*/ 5368369 w 12192000"/>
              <a:gd name="connsiteY89" fmla="*/ 2204272 h 3482342"/>
              <a:gd name="connsiteX90" fmla="*/ 5336354 w 12192000"/>
              <a:gd name="connsiteY90" fmla="*/ 2218920 h 3482342"/>
              <a:gd name="connsiteX91" fmla="*/ 5291263 w 12192000"/>
              <a:gd name="connsiteY91" fmla="*/ 2239182 h 3482342"/>
              <a:gd name="connsiteX92" fmla="*/ 5255152 w 12192000"/>
              <a:gd name="connsiteY92" fmla="*/ 2247164 h 3482342"/>
              <a:gd name="connsiteX93" fmla="*/ 5233796 w 12192000"/>
              <a:gd name="connsiteY93" fmla="*/ 2268260 h 3482342"/>
              <a:gd name="connsiteX94" fmla="*/ 5212786 w 12192000"/>
              <a:gd name="connsiteY94" fmla="*/ 2296592 h 3482342"/>
              <a:gd name="connsiteX95" fmla="*/ 5173523 w 12192000"/>
              <a:gd name="connsiteY95" fmla="*/ 2309057 h 3482342"/>
              <a:gd name="connsiteX96" fmla="*/ 5123830 w 12192000"/>
              <a:gd name="connsiteY96" fmla="*/ 2307070 h 3482342"/>
              <a:gd name="connsiteX97" fmla="*/ 5065426 w 12192000"/>
              <a:gd name="connsiteY97" fmla="*/ 2324076 h 3482342"/>
              <a:gd name="connsiteX98" fmla="*/ 4975908 w 12192000"/>
              <a:gd name="connsiteY98" fmla="*/ 2364128 h 3482342"/>
              <a:gd name="connsiteX99" fmla="*/ 4913723 w 12192000"/>
              <a:gd name="connsiteY99" fmla="*/ 2385265 h 3482342"/>
              <a:gd name="connsiteX100" fmla="*/ 4746485 w 12192000"/>
              <a:gd name="connsiteY100" fmla="*/ 2451769 h 3482342"/>
              <a:gd name="connsiteX101" fmla="*/ 4681588 w 12192000"/>
              <a:gd name="connsiteY101" fmla="*/ 2467494 h 3482342"/>
              <a:gd name="connsiteX102" fmla="*/ 1783655 w 12192000"/>
              <a:gd name="connsiteY102" fmla="*/ 3163860 h 3482342"/>
              <a:gd name="connsiteX103" fmla="*/ 1325955 w 12192000"/>
              <a:gd name="connsiteY103" fmla="*/ 3176692 h 3482342"/>
              <a:gd name="connsiteX104" fmla="*/ 1190384 w 12192000"/>
              <a:gd name="connsiteY104" fmla="*/ 3203504 h 3482342"/>
              <a:gd name="connsiteX105" fmla="*/ 1094537 w 12192000"/>
              <a:gd name="connsiteY105" fmla="*/ 3229469 h 3482342"/>
              <a:gd name="connsiteX106" fmla="*/ 779276 w 12192000"/>
              <a:gd name="connsiteY106" fmla="*/ 3327290 h 3482342"/>
              <a:gd name="connsiteX107" fmla="*/ 600378 w 12192000"/>
              <a:gd name="connsiteY107" fmla="*/ 3335250 h 3482342"/>
              <a:gd name="connsiteX108" fmla="*/ 493457 w 12192000"/>
              <a:gd name="connsiteY108" fmla="*/ 3365044 h 3482342"/>
              <a:gd name="connsiteX109" fmla="*/ 349402 w 12192000"/>
              <a:gd name="connsiteY109" fmla="*/ 3380897 h 3482342"/>
              <a:gd name="connsiteX110" fmla="*/ 192183 w 12192000"/>
              <a:gd name="connsiteY110" fmla="*/ 3460075 h 3482342"/>
              <a:gd name="connsiteX111" fmla="*/ 46713 w 12192000"/>
              <a:gd name="connsiteY111" fmla="*/ 3462986 h 3482342"/>
              <a:gd name="connsiteX112" fmla="*/ 2765 w 12192000"/>
              <a:gd name="connsiteY112" fmla="*/ 3480770 h 3482342"/>
              <a:gd name="connsiteX113" fmla="*/ 0 w 12192000"/>
              <a:gd name="connsiteY113" fmla="*/ 3482342 h 3482342"/>
              <a:gd name="connsiteX114" fmla="*/ 0 w 12192000"/>
              <a:gd name="connsiteY11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264922 w 12192000"/>
              <a:gd name="connsiteY32" fmla="*/ 1472107 h 3482342"/>
              <a:gd name="connsiteX33" fmla="*/ 10058690 w 12192000"/>
              <a:gd name="connsiteY33" fmla="*/ 1474888 h 3482342"/>
              <a:gd name="connsiteX34" fmla="*/ 10004424 w 12192000"/>
              <a:gd name="connsiteY34" fmla="*/ 1489801 h 3482342"/>
              <a:gd name="connsiteX35" fmla="*/ 9999951 w 12192000"/>
              <a:gd name="connsiteY35" fmla="*/ 1499127 h 3482342"/>
              <a:gd name="connsiteX36" fmla="*/ 9845462 w 12192000"/>
              <a:gd name="connsiteY36" fmla="*/ 1548192 h 3482342"/>
              <a:gd name="connsiteX37" fmla="*/ 9736156 w 12192000"/>
              <a:gd name="connsiteY37" fmla="*/ 1581928 h 3482342"/>
              <a:gd name="connsiteX38" fmla="*/ 9693355 w 12192000"/>
              <a:gd name="connsiteY38" fmla="*/ 1602632 h 3482342"/>
              <a:gd name="connsiteX39" fmla="*/ 9664242 w 12192000"/>
              <a:gd name="connsiteY39" fmla="*/ 1622075 h 3482342"/>
              <a:gd name="connsiteX40" fmla="*/ 9579195 w 12192000"/>
              <a:gd name="connsiteY40" fmla="*/ 1648017 h 3482342"/>
              <a:gd name="connsiteX41" fmla="*/ 9433652 w 12192000"/>
              <a:gd name="connsiteY41" fmla="*/ 1681174 h 3482342"/>
              <a:gd name="connsiteX42" fmla="*/ 9403775 w 12192000"/>
              <a:gd name="connsiteY42" fmla="*/ 1690403 h 3482342"/>
              <a:gd name="connsiteX43" fmla="*/ 9382503 w 12192000"/>
              <a:gd name="connsiteY43" fmla="*/ 1706957 h 3482342"/>
              <a:gd name="connsiteX44" fmla="*/ 9381410 w 12192000"/>
              <a:gd name="connsiteY44" fmla="*/ 1718312 h 3482342"/>
              <a:gd name="connsiteX45" fmla="*/ 9365685 w 12192000"/>
              <a:gd name="connsiteY45" fmla="*/ 1724772 h 3482342"/>
              <a:gd name="connsiteX46" fmla="*/ 9278020 w 12192000"/>
              <a:gd name="connsiteY46" fmla="*/ 1741161 h 3482342"/>
              <a:gd name="connsiteX47" fmla="*/ 9217145 w 12192000"/>
              <a:gd name="connsiteY47" fmla="*/ 1771195 h 3482342"/>
              <a:gd name="connsiteX48" fmla="*/ 8955875 w 12192000"/>
              <a:gd name="connsiteY48" fmla="*/ 1796806 h 3482342"/>
              <a:gd name="connsiteX49" fmla="*/ 8648415 w 12192000"/>
              <a:gd name="connsiteY49" fmla="*/ 1878623 h 3482342"/>
              <a:gd name="connsiteX50" fmla="*/ 8495949 w 12192000"/>
              <a:gd name="connsiteY50" fmla="*/ 1902425 h 3482342"/>
              <a:gd name="connsiteX51" fmla="*/ 8236214 w 12192000"/>
              <a:gd name="connsiteY51" fmla="*/ 1909725 h 3482342"/>
              <a:gd name="connsiteX52" fmla="*/ 8132104 w 12192000"/>
              <a:gd name="connsiteY52" fmla="*/ 1895727 h 3482342"/>
              <a:gd name="connsiteX53" fmla="*/ 7918078 w 12192000"/>
              <a:gd name="connsiteY53" fmla="*/ 1862668 h 3482342"/>
              <a:gd name="connsiteX54" fmla="*/ 7817899 w 12192000"/>
              <a:gd name="connsiteY54" fmla="*/ 1862176 h 3482342"/>
              <a:gd name="connsiteX55" fmla="*/ 7768994 w 12192000"/>
              <a:gd name="connsiteY55" fmla="*/ 1855721 h 3482342"/>
              <a:gd name="connsiteX56" fmla="*/ 7618027 w 12192000"/>
              <a:gd name="connsiteY56" fmla="*/ 1830959 h 3482342"/>
              <a:gd name="connsiteX57" fmla="*/ 7449425 w 12192000"/>
              <a:gd name="connsiteY57" fmla="*/ 1810910 h 3482342"/>
              <a:gd name="connsiteX58" fmla="*/ 7342915 w 12192000"/>
              <a:gd name="connsiteY58" fmla="*/ 1819827 h 3482342"/>
              <a:gd name="connsiteX59" fmla="*/ 7255191 w 12192000"/>
              <a:gd name="connsiteY59" fmla="*/ 1834354 h 3482342"/>
              <a:gd name="connsiteX60" fmla="*/ 7131205 w 12192000"/>
              <a:gd name="connsiteY60" fmla="*/ 1845557 h 3482342"/>
              <a:gd name="connsiteX61" fmla="*/ 6941837 w 12192000"/>
              <a:gd name="connsiteY61" fmla="*/ 1840640 h 3482342"/>
              <a:gd name="connsiteX62" fmla="*/ 6837145 w 12192000"/>
              <a:gd name="connsiteY62" fmla="*/ 1870724 h 3482342"/>
              <a:gd name="connsiteX63" fmla="*/ 6753991 w 12192000"/>
              <a:gd name="connsiteY63" fmla="*/ 1860969 h 3482342"/>
              <a:gd name="connsiteX64" fmla="*/ 6727754 w 12192000"/>
              <a:gd name="connsiteY64" fmla="*/ 1882372 h 3482342"/>
              <a:gd name="connsiteX65" fmla="*/ 6723371 w 12192000"/>
              <a:gd name="connsiteY65" fmla="*/ 1886494 h 3482342"/>
              <a:gd name="connsiteX66" fmla="*/ 6702779 w 12192000"/>
              <a:gd name="connsiteY66" fmla="*/ 1893601 h 3482342"/>
              <a:gd name="connsiteX67" fmla="*/ 6686657 w 12192000"/>
              <a:gd name="connsiteY67" fmla="*/ 1907344 h 3482342"/>
              <a:gd name="connsiteX68" fmla="*/ 6651330 w 12192000"/>
              <a:gd name="connsiteY68" fmla="*/ 1922921 h 3482342"/>
              <a:gd name="connsiteX69" fmla="*/ 6622958 w 12192000"/>
              <a:gd name="connsiteY69" fmla="*/ 1936255 h 3482342"/>
              <a:gd name="connsiteX70" fmla="*/ 6522602 w 12192000"/>
              <a:gd name="connsiteY70" fmla="*/ 1954133 h 3482342"/>
              <a:gd name="connsiteX71" fmla="*/ 6444344 w 12192000"/>
              <a:gd name="connsiteY71" fmla="*/ 1969663 h 3482342"/>
              <a:gd name="connsiteX72" fmla="*/ 6409626 w 12192000"/>
              <a:gd name="connsiteY72" fmla="*/ 1978846 h 3482342"/>
              <a:gd name="connsiteX73" fmla="*/ 6333446 w 12192000"/>
              <a:gd name="connsiteY73" fmla="*/ 1997163 h 3482342"/>
              <a:gd name="connsiteX74" fmla="*/ 6294933 w 12192000"/>
              <a:gd name="connsiteY74" fmla="*/ 2019412 h 3482342"/>
              <a:gd name="connsiteX75" fmla="*/ 6238719 w 12192000"/>
              <a:gd name="connsiteY75" fmla="*/ 2042547 h 3482342"/>
              <a:gd name="connsiteX76" fmla="*/ 6187205 w 12192000"/>
              <a:gd name="connsiteY76" fmla="*/ 2060048 h 3482342"/>
              <a:gd name="connsiteX77" fmla="*/ 6138780 w 12192000"/>
              <a:gd name="connsiteY77" fmla="*/ 2081918 h 3482342"/>
              <a:gd name="connsiteX78" fmla="*/ 6120125 w 12192000"/>
              <a:gd name="connsiteY78" fmla="*/ 2109475 h 3482342"/>
              <a:gd name="connsiteX79" fmla="*/ 6056576 w 12192000"/>
              <a:gd name="connsiteY79" fmla="*/ 2120066 h 3482342"/>
              <a:gd name="connsiteX80" fmla="*/ 5993794 w 12192000"/>
              <a:gd name="connsiteY80" fmla="*/ 2122569 h 3482342"/>
              <a:gd name="connsiteX81" fmla="*/ 5943601 w 12192000"/>
              <a:gd name="connsiteY81" fmla="*/ 2137719 h 3482342"/>
              <a:gd name="connsiteX82" fmla="*/ 5898141 w 12192000"/>
              <a:gd name="connsiteY82" fmla="*/ 2144806 h 3482342"/>
              <a:gd name="connsiteX83" fmla="*/ 5855337 w 12192000"/>
              <a:gd name="connsiteY83" fmla="*/ 2137719 h 3482342"/>
              <a:gd name="connsiteX84" fmla="*/ 5817682 w 12192000"/>
              <a:gd name="connsiteY84" fmla="*/ 2157358 h 3482342"/>
              <a:gd name="connsiteX85" fmla="*/ 5735300 w 12192000"/>
              <a:gd name="connsiteY85" fmla="*/ 2158902 h 3482342"/>
              <a:gd name="connsiteX86" fmla="*/ 5591469 w 12192000"/>
              <a:gd name="connsiteY86" fmla="*/ 2178389 h 3482342"/>
              <a:gd name="connsiteX87" fmla="*/ 5505818 w 12192000"/>
              <a:gd name="connsiteY87" fmla="*/ 2194207 h 3482342"/>
              <a:gd name="connsiteX88" fmla="*/ 5452860 w 12192000"/>
              <a:gd name="connsiteY88" fmla="*/ 2180085 h 3482342"/>
              <a:gd name="connsiteX89" fmla="*/ 5414282 w 12192000"/>
              <a:gd name="connsiteY89" fmla="*/ 2183070 h 3482342"/>
              <a:gd name="connsiteX90" fmla="*/ 5368369 w 12192000"/>
              <a:gd name="connsiteY90" fmla="*/ 2204272 h 3482342"/>
              <a:gd name="connsiteX91" fmla="*/ 5336354 w 12192000"/>
              <a:gd name="connsiteY91" fmla="*/ 2218920 h 3482342"/>
              <a:gd name="connsiteX92" fmla="*/ 5291263 w 12192000"/>
              <a:gd name="connsiteY92" fmla="*/ 2239182 h 3482342"/>
              <a:gd name="connsiteX93" fmla="*/ 5255152 w 12192000"/>
              <a:gd name="connsiteY93" fmla="*/ 2247164 h 3482342"/>
              <a:gd name="connsiteX94" fmla="*/ 5233796 w 12192000"/>
              <a:gd name="connsiteY94" fmla="*/ 2268260 h 3482342"/>
              <a:gd name="connsiteX95" fmla="*/ 5212786 w 12192000"/>
              <a:gd name="connsiteY95" fmla="*/ 2296592 h 3482342"/>
              <a:gd name="connsiteX96" fmla="*/ 5173523 w 12192000"/>
              <a:gd name="connsiteY96" fmla="*/ 2309057 h 3482342"/>
              <a:gd name="connsiteX97" fmla="*/ 5123830 w 12192000"/>
              <a:gd name="connsiteY97" fmla="*/ 2307070 h 3482342"/>
              <a:gd name="connsiteX98" fmla="*/ 5065426 w 12192000"/>
              <a:gd name="connsiteY98" fmla="*/ 2324076 h 3482342"/>
              <a:gd name="connsiteX99" fmla="*/ 4975908 w 12192000"/>
              <a:gd name="connsiteY99" fmla="*/ 2364128 h 3482342"/>
              <a:gd name="connsiteX100" fmla="*/ 4913723 w 12192000"/>
              <a:gd name="connsiteY100" fmla="*/ 2385265 h 3482342"/>
              <a:gd name="connsiteX101" fmla="*/ 4746485 w 12192000"/>
              <a:gd name="connsiteY101" fmla="*/ 2451769 h 3482342"/>
              <a:gd name="connsiteX102" fmla="*/ 4681588 w 12192000"/>
              <a:gd name="connsiteY102" fmla="*/ 2467494 h 3482342"/>
              <a:gd name="connsiteX103" fmla="*/ 1783655 w 12192000"/>
              <a:gd name="connsiteY103" fmla="*/ 3163860 h 3482342"/>
              <a:gd name="connsiteX104" fmla="*/ 1325955 w 12192000"/>
              <a:gd name="connsiteY104" fmla="*/ 3176692 h 3482342"/>
              <a:gd name="connsiteX105" fmla="*/ 1190384 w 12192000"/>
              <a:gd name="connsiteY105" fmla="*/ 3203504 h 3482342"/>
              <a:gd name="connsiteX106" fmla="*/ 1094537 w 12192000"/>
              <a:gd name="connsiteY106" fmla="*/ 3229469 h 3482342"/>
              <a:gd name="connsiteX107" fmla="*/ 779276 w 12192000"/>
              <a:gd name="connsiteY107" fmla="*/ 3327290 h 3482342"/>
              <a:gd name="connsiteX108" fmla="*/ 600378 w 12192000"/>
              <a:gd name="connsiteY108" fmla="*/ 3335250 h 3482342"/>
              <a:gd name="connsiteX109" fmla="*/ 493457 w 12192000"/>
              <a:gd name="connsiteY109" fmla="*/ 3365044 h 3482342"/>
              <a:gd name="connsiteX110" fmla="*/ 349402 w 12192000"/>
              <a:gd name="connsiteY110" fmla="*/ 3380897 h 3482342"/>
              <a:gd name="connsiteX111" fmla="*/ 192183 w 12192000"/>
              <a:gd name="connsiteY111" fmla="*/ 3460075 h 3482342"/>
              <a:gd name="connsiteX112" fmla="*/ 46713 w 12192000"/>
              <a:gd name="connsiteY112" fmla="*/ 3462986 h 3482342"/>
              <a:gd name="connsiteX113" fmla="*/ 2765 w 12192000"/>
              <a:gd name="connsiteY113" fmla="*/ 3480770 h 3482342"/>
              <a:gd name="connsiteX114" fmla="*/ 0 w 12192000"/>
              <a:gd name="connsiteY114" fmla="*/ 3482342 h 3482342"/>
              <a:gd name="connsiteX115" fmla="*/ 0 w 12192000"/>
              <a:gd name="connsiteY11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058690 w 12192000"/>
              <a:gd name="connsiteY34" fmla="*/ 1474888 h 3482342"/>
              <a:gd name="connsiteX35" fmla="*/ 10004424 w 12192000"/>
              <a:gd name="connsiteY35" fmla="*/ 1489801 h 3482342"/>
              <a:gd name="connsiteX36" fmla="*/ 9999951 w 12192000"/>
              <a:gd name="connsiteY36" fmla="*/ 1499127 h 3482342"/>
              <a:gd name="connsiteX37" fmla="*/ 9845462 w 12192000"/>
              <a:gd name="connsiteY37" fmla="*/ 1548192 h 3482342"/>
              <a:gd name="connsiteX38" fmla="*/ 9736156 w 12192000"/>
              <a:gd name="connsiteY38" fmla="*/ 1581928 h 3482342"/>
              <a:gd name="connsiteX39" fmla="*/ 9693355 w 12192000"/>
              <a:gd name="connsiteY39" fmla="*/ 1602632 h 3482342"/>
              <a:gd name="connsiteX40" fmla="*/ 9664242 w 12192000"/>
              <a:gd name="connsiteY40" fmla="*/ 1622075 h 3482342"/>
              <a:gd name="connsiteX41" fmla="*/ 9579195 w 12192000"/>
              <a:gd name="connsiteY41" fmla="*/ 1648017 h 3482342"/>
              <a:gd name="connsiteX42" fmla="*/ 9433652 w 12192000"/>
              <a:gd name="connsiteY42" fmla="*/ 1681174 h 3482342"/>
              <a:gd name="connsiteX43" fmla="*/ 9403775 w 12192000"/>
              <a:gd name="connsiteY43" fmla="*/ 1690403 h 3482342"/>
              <a:gd name="connsiteX44" fmla="*/ 9382503 w 12192000"/>
              <a:gd name="connsiteY44" fmla="*/ 1706957 h 3482342"/>
              <a:gd name="connsiteX45" fmla="*/ 9381410 w 12192000"/>
              <a:gd name="connsiteY45" fmla="*/ 1718312 h 3482342"/>
              <a:gd name="connsiteX46" fmla="*/ 9365685 w 12192000"/>
              <a:gd name="connsiteY46" fmla="*/ 1724772 h 3482342"/>
              <a:gd name="connsiteX47" fmla="*/ 9278020 w 12192000"/>
              <a:gd name="connsiteY47" fmla="*/ 1741161 h 3482342"/>
              <a:gd name="connsiteX48" fmla="*/ 9217145 w 12192000"/>
              <a:gd name="connsiteY48" fmla="*/ 1771195 h 3482342"/>
              <a:gd name="connsiteX49" fmla="*/ 8955875 w 12192000"/>
              <a:gd name="connsiteY49" fmla="*/ 1796806 h 3482342"/>
              <a:gd name="connsiteX50" fmla="*/ 8648415 w 12192000"/>
              <a:gd name="connsiteY50" fmla="*/ 1878623 h 3482342"/>
              <a:gd name="connsiteX51" fmla="*/ 8495949 w 12192000"/>
              <a:gd name="connsiteY51" fmla="*/ 1902425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41837 w 12192000"/>
              <a:gd name="connsiteY62" fmla="*/ 1840640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686657 w 12192000"/>
              <a:gd name="connsiteY68" fmla="*/ 1907344 h 3482342"/>
              <a:gd name="connsiteX69" fmla="*/ 6651330 w 12192000"/>
              <a:gd name="connsiteY69" fmla="*/ 1922921 h 3482342"/>
              <a:gd name="connsiteX70" fmla="*/ 6622958 w 12192000"/>
              <a:gd name="connsiteY70" fmla="*/ 1936255 h 3482342"/>
              <a:gd name="connsiteX71" fmla="*/ 6522602 w 12192000"/>
              <a:gd name="connsiteY71" fmla="*/ 1954133 h 3482342"/>
              <a:gd name="connsiteX72" fmla="*/ 6444344 w 12192000"/>
              <a:gd name="connsiteY72" fmla="*/ 1969663 h 3482342"/>
              <a:gd name="connsiteX73" fmla="*/ 6409626 w 12192000"/>
              <a:gd name="connsiteY73" fmla="*/ 1978846 h 3482342"/>
              <a:gd name="connsiteX74" fmla="*/ 6333446 w 12192000"/>
              <a:gd name="connsiteY74" fmla="*/ 1997163 h 3482342"/>
              <a:gd name="connsiteX75" fmla="*/ 6294933 w 12192000"/>
              <a:gd name="connsiteY75" fmla="*/ 2019412 h 3482342"/>
              <a:gd name="connsiteX76" fmla="*/ 6238719 w 12192000"/>
              <a:gd name="connsiteY76" fmla="*/ 2042547 h 3482342"/>
              <a:gd name="connsiteX77" fmla="*/ 6187205 w 12192000"/>
              <a:gd name="connsiteY77" fmla="*/ 2060048 h 3482342"/>
              <a:gd name="connsiteX78" fmla="*/ 6138780 w 12192000"/>
              <a:gd name="connsiteY78" fmla="*/ 2081918 h 3482342"/>
              <a:gd name="connsiteX79" fmla="*/ 6120125 w 12192000"/>
              <a:gd name="connsiteY79" fmla="*/ 2109475 h 3482342"/>
              <a:gd name="connsiteX80" fmla="*/ 6056576 w 12192000"/>
              <a:gd name="connsiteY80" fmla="*/ 2120066 h 3482342"/>
              <a:gd name="connsiteX81" fmla="*/ 5993794 w 12192000"/>
              <a:gd name="connsiteY81" fmla="*/ 2122569 h 3482342"/>
              <a:gd name="connsiteX82" fmla="*/ 5943601 w 12192000"/>
              <a:gd name="connsiteY82" fmla="*/ 2137719 h 3482342"/>
              <a:gd name="connsiteX83" fmla="*/ 5898141 w 12192000"/>
              <a:gd name="connsiteY83" fmla="*/ 2144806 h 3482342"/>
              <a:gd name="connsiteX84" fmla="*/ 5855337 w 12192000"/>
              <a:gd name="connsiteY84" fmla="*/ 2137719 h 3482342"/>
              <a:gd name="connsiteX85" fmla="*/ 5817682 w 12192000"/>
              <a:gd name="connsiteY85" fmla="*/ 2157358 h 3482342"/>
              <a:gd name="connsiteX86" fmla="*/ 5735300 w 12192000"/>
              <a:gd name="connsiteY86" fmla="*/ 2158902 h 3482342"/>
              <a:gd name="connsiteX87" fmla="*/ 5591469 w 12192000"/>
              <a:gd name="connsiteY87" fmla="*/ 2178389 h 3482342"/>
              <a:gd name="connsiteX88" fmla="*/ 5505818 w 12192000"/>
              <a:gd name="connsiteY88" fmla="*/ 2194207 h 3482342"/>
              <a:gd name="connsiteX89" fmla="*/ 5452860 w 12192000"/>
              <a:gd name="connsiteY89" fmla="*/ 2180085 h 3482342"/>
              <a:gd name="connsiteX90" fmla="*/ 5414282 w 12192000"/>
              <a:gd name="connsiteY90" fmla="*/ 2183070 h 3482342"/>
              <a:gd name="connsiteX91" fmla="*/ 5368369 w 12192000"/>
              <a:gd name="connsiteY91" fmla="*/ 2204272 h 3482342"/>
              <a:gd name="connsiteX92" fmla="*/ 5336354 w 12192000"/>
              <a:gd name="connsiteY92" fmla="*/ 2218920 h 3482342"/>
              <a:gd name="connsiteX93" fmla="*/ 5291263 w 12192000"/>
              <a:gd name="connsiteY93" fmla="*/ 2239182 h 3482342"/>
              <a:gd name="connsiteX94" fmla="*/ 5255152 w 12192000"/>
              <a:gd name="connsiteY94" fmla="*/ 2247164 h 3482342"/>
              <a:gd name="connsiteX95" fmla="*/ 5233796 w 12192000"/>
              <a:gd name="connsiteY95" fmla="*/ 2268260 h 3482342"/>
              <a:gd name="connsiteX96" fmla="*/ 5212786 w 12192000"/>
              <a:gd name="connsiteY96" fmla="*/ 2296592 h 3482342"/>
              <a:gd name="connsiteX97" fmla="*/ 5173523 w 12192000"/>
              <a:gd name="connsiteY97" fmla="*/ 2309057 h 3482342"/>
              <a:gd name="connsiteX98" fmla="*/ 5123830 w 12192000"/>
              <a:gd name="connsiteY98" fmla="*/ 2307070 h 3482342"/>
              <a:gd name="connsiteX99" fmla="*/ 5065426 w 12192000"/>
              <a:gd name="connsiteY99" fmla="*/ 2324076 h 3482342"/>
              <a:gd name="connsiteX100" fmla="*/ 4975908 w 12192000"/>
              <a:gd name="connsiteY100" fmla="*/ 2364128 h 3482342"/>
              <a:gd name="connsiteX101" fmla="*/ 4913723 w 12192000"/>
              <a:gd name="connsiteY101" fmla="*/ 2385265 h 3482342"/>
              <a:gd name="connsiteX102" fmla="*/ 4746485 w 12192000"/>
              <a:gd name="connsiteY102" fmla="*/ 2451769 h 3482342"/>
              <a:gd name="connsiteX103" fmla="*/ 4681588 w 12192000"/>
              <a:gd name="connsiteY103" fmla="*/ 2467494 h 3482342"/>
              <a:gd name="connsiteX104" fmla="*/ 1783655 w 12192000"/>
              <a:gd name="connsiteY104" fmla="*/ 3163860 h 3482342"/>
              <a:gd name="connsiteX105" fmla="*/ 1325955 w 12192000"/>
              <a:gd name="connsiteY105" fmla="*/ 3176692 h 3482342"/>
              <a:gd name="connsiteX106" fmla="*/ 1190384 w 12192000"/>
              <a:gd name="connsiteY106" fmla="*/ 3203504 h 3482342"/>
              <a:gd name="connsiteX107" fmla="*/ 1094537 w 12192000"/>
              <a:gd name="connsiteY107" fmla="*/ 3229469 h 3482342"/>
              <a:gd name="connsiteX108" fmla="*/ 779276 w 12192000"/>
              <a:gd name="connsiteY108" fmla="*/ 3327290 h 3482342"/>
              <a:gd name="connsiteX109" fmla="*/ 600378 w 12192000"/>
              <a:gd name="connsiteY109" fmla="*/ 3335250 h 3482342"/>
              <a:gd name="connsiteX110" fmla="*/ 493457 w 12192000"/>
              <a:gd name="connsiteY110" fmla="*/ 3365044 h 3482342"/>
              <a:gd name="connsiteX111" fmla="*/ 349402 w 12192000"/>
              <a:gd name="connsiteY111" fmla="*/ 3380897 h 3482342"/>
              <a:gd name="connsiteX112" fmla="*/ 192183 w 12192000"/>
              <a:gd name="connsiteY112" fmla="*/ 3460075 h 3482342"/>
              <a:gd name="connsiteX113" fmla="*/ 46713 w 12192000"/>
              <a:gd name="connsiteY113" fmla="*/ 3462986 h 3482342"/>
              <a:gd name="connsiteX114" fmla="*/ 2765 w 12192000"/>
              <a:gd name="connsiteY114" fmla="*/ 3480770 h 3482342"/>
              <a:gd name="connsiteX115" fmla="*/ 0 w 12192000"/>
              <a:gd name="connsiteY115" fmla="*/ 3482342 h 3482342"/>
              <a:gd name="connsiteX116" fmla="*/ 0 w 12192000"/>
              <a:gd name="connsiteY11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26099 w 12192000"/>
              <a:gd name="connsiteY34" fmla="*/ 1463393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495949 w 12192000"/>
              <a:gd name="connsiteY52" fmla="*/ 1902425 h 3482342"/>
              <a:gd name="connsiteX53" fmla="*/ 8236214 w 12192000"/>
              <a:gd name="connsiteY53" fmla="*/ 1909725 h 3482342"/>
              <a:gd name="connsiteX54" fmla="*/ 8132104 w 12192000"/>
              <a:gd name="connsiteY54" fmla="*/ 1895727 h 3482342"/>
              <a:gd name="connsiteX55" fmla="*/ 7918078 w 12192000"/>
              <a:gd name="connsiteY55" fmla="*/ 1862668 h 3482342"/>
              <a:gd name="connsiteX56" fmla="*/ 7817899 w 12192000"/>
              <a:gd name="connsiteY56" fmla="*/ 1862176 h 3482342"/>
              <a:gd name="connsiteX57" fmla="*/ 7768994 w 12192000"/>
              <a:gd name="connsiteY57" fmla="*/ 1855721 h 3482342"/>
              <a:gd name="connsiteX58" fmla="*/ 7618027 w 12192000"/>
              <a:gd name="connsiteY58" fmla="*/ 1830959 h 3482342"/>
              <a:gd name="connsiteX59" fmla="*/ 7449425 w 12192000"/>
              <a:gd name="connsiteY59" fmla="*/ 1810910 h 3482342"/>
              <a:gd name="connsiteX60" fmla="*/ 7342915 w 12192000"/>
              <a:gd name="connsiteY60" fmla="*/ 1819827 h 3482342"/>
              <a:gd name="connsiteX61" fmla="*/ 7255191 w 12192000"/>
              <a:gd name="connsiteY61" fmla="*/ 1834354 h 3482342"/>
              <a:gd name="connsiteX62" fmla="*/ 7131205 w 12192000"/>
              <a:gd name="connsiteY62" fmla="*/ 1845557 h 3482342"/>
              <a:gd name="connsiteX63" fmla="*/ 6941837 w 12192000"/>
              <a:gd name="connsiteY63" fmla="*/ 1840640 h 3482342"/>
              <a:gd name="connsiteX64" fmla="*/ 6837145 w 12192000"/>
              <a:gd name="connsiteY64" fmla="*/ 1870724 h 3482342"/>
              <a:gd name="connsiteX65" fmla="*/ 6753991 w 12192000"/>
              <a:gd name="connsiteY65" fmla="*/ 1860969 h 3482342"/>
              <a:gd name="connsiteX66" fmla="*/ 6727754 w 12192000"/>
              <a:gd name="connsiteY66" fmla="*/ 1882372 h 3482342"/>
              <a:gd name="connsiteX67" fmla="*/ 6723371 w 12192000"/>
              <a:gd name="connsiteY67" fmla="*/ 1886494 h 3482342"/>
              <a:gd name="connsiteX68" fmla="*/ 6702779 w 12192000"/>
              <a:gd name="connsiteY68" fmla="*/ 1893601 h 3482342"/>
              <a:gd name="connsiteX69" fmla="*/ 6686657 w 12192000"/>
              <a:gd name="connsiteY69" fmla="*/ 1907344 h 3482342"/>
              <a:gd name="connsiteX70" fmla="*/ 6651330 w 12192000"/>
              <a:gd name="connsiteY70" fmla="*/ 1922921 h 3482342"/>
              <a:gd name="connsiteX71" fmla="*/ 6622958 w 12192000"/>
              <a:gd name="connsiteY71" fmla="*/ 1936255 h 3482342"/>
              <a:gd name="connsiteX72" fmla="*/ 6522602 w 12192000"/>
              <a:gd name="connsiteY72" fmla="*/ 1954133 h 3482342"/>
              <a:gd name="connsiteX73" fmla="*/ 6444344 w 12192000"/>
              <a:gd name="connsiteY73" fmla="*/ 1969663 h 3482342"/>
              <a:gd name="connsiteX74" fmla="*/ 6409626 w 12192000"/>
              <a:gd name="connsiteY74" fmla="*/ 1978846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87205 w 12192000"/>
              <a:gd name="connsiteY78" fmla="*/ 2060048 h 3482342"/>
              <a:gd name="connsiteX79" fmla="*/ 6138780 w 12192000"/>
              <a:gd name="connsiteY79" fmla="*/ 2081918 h 3482342"/>
              <a:gd name="connsiteX80" fmla="*/ 6120125 w 12192000"/>
              <a:gd name="connsiteY80" fmla="*/ 2109475 h 3482342"/>
              <a:gd name="connsiteX81" fmla="*/ 6056576 w 12192000"/>
              <a:gd name="connsiteY81" fmla="*/ 2120066 h 3482342"/>
              <a:gd name="connsiteX82" fmla="*/ 5993794 w 12192000"/>
              <a:gd name="connsiteY82" fmla="*/ 2122569 h 3482342"/>
              <a:gd name="connsiteX83" fmla="*/ 5943601 w 12192000"/>
              <a:gd name="connsiteY83" fmla="*/ 2137719 h 3482342"/>
              <a:gd name="connsiteX84" fmla="*/ 5898141 w 12192000"/>
              <a:gd name="connsiteY84" fmla="*/ 2144806 h 3482342"/>
              <a:gd name="connsiteX85" fmla="*/ 5855337 w 12192000"/>
              <a:gd name="connsiteY85" fmla="*/ 2137719 h 3482342"/>
              <a:gd name="connsiteX86" fmla="*/ 5817682 w 12192000"/>
              <a:gd name="connsiteY86" fmla="*/ 2157358 h 3482342"/>
              <a:gd name="connsiteX87" fmla="*/ 5735300 w 12192000"/>
              <a:gd name="connsiteY87" fmla="*/ 2158902 h 3482342"/>
              <a:gd name="connsiteX88" fmla="*/ 5591469 w 12192000"/>
              <a:gd name="connsiteY88" fmla="*/ 2178389 h 3482342"/>
              <a:gd name="connsiteX89" fmla="*/ 5505818 w 12192000"/>
              <a:gd name="connsiteY89" fmla="*/ 2194207 h 3482342"/>
              <a:gd name="connsiteX90" fmla="*/ 5452860 w 12192000"/>
              <a:gd name="connsiteY90" fmla="*/ 2180085 h 3482342"/>
              <a:gd name="connsiteX91" fmla="*/ 5414282 w 12192000"/>
              <a:gd name="connsiteY91" fmla="*/ 2183070 h 3482342"/>
              <a:gd name="connsiteX92" fmla="*/ 5368369 w 12192000"/>
              <a:gd name="connsiteY92" fmla="*/ 2204272 h 3482342"/>
              <a:gd name="connsiteX93" fmla="*/ 5336354 w 12192000"/>
              <a:gd name="connsiteY93" fmla="*/ 2218920 h 3482342"/>
              <a:gd name="connsiteX94" fmla="*/ 5291263 w 12192000"/>
              <a:gd name="connsiteY94" fmla="*/ 2239182 h 3482342"/>
              <a:gd name="connsiteX95" fmla="*/ 5255152 w 12192000"/>
              <a:gd name="connsiteY95" fmla="*/ 2247164 h 3482342"/>
              <a:gd name="connsiteX96" fmla="*/ 5233796 w 12192000"/>
              <a:gd name="connsiteY96" fmla="*/ 2268260 h 3482342"/>
              <a:gd name="connsiteX97" fmla="*/ 5212786 w 12192000"/>
              <a:gd name="connsiteY97" fmla="*/ 2296592 h 3482342"/>
              <a:gd name="connsiteX98" fmla="*/ 5173523 w 12192000"/>
              <a:gd name="connsiteY98" fmla="*/ 2309057 h 3482342"/>
              <a:gd name="connsiteX99" fmla="*/ 5123830 w 12192000"/>
              <a:gd name="connsiteY99" fmla="*/ 2307070 h 3482342"/>
              <a:gd name="connsiteX100" fmla="*/ 5065426 w 12192000"/>
              <a:gd name="connsiteY100" fmla="*/ 2324076 h 3482342"/>
              <a:gd name="connsiteX101" fmla="*/ 4975908 w 12192000"/>
              <a:gd name="connsiteY101" fmla="*/ 2364128 h 3482342"/>
              <a:gd name="connsiteX102" fmla="*/ 4913723 w 12192000"/>
              <a:gd name="connsiteY102" fmla="*/ 2385265 h 3482342"/>
              <a:gd name="connsiteX103" fmla="*/ 4746485 w 12192000"/>
              <a:gd name="connsiteY103" fmla="*/ 2451769 h 3482342"/>
              <a:gd name="connsiteX104" fmla="*/ 4681588 w 12192000"/>
              <a:gd name="connsiteY104" fmla="*/ 2467494 h 3482342"/>
              <a:gd name="connsiteX105" fmla="*/ 1783655 w 12192000"/>
              <a:gd name="connsiteY105" fmla="*/ 3163860 h 3482342"/>
              <a:gd name="connsiteX106" fmla="*/ 1325955 w 12192000"/>
              <a:gd name="connsiteY106" fmla="*/ 3176692 h 3482342"/>
              <a:gd name="connsiteX107" fmla="*/ 1190384 w 12192000"/>
              <a:gd name="connsiteY107" fmla="*/ 3203504 h 3482342"/>
              <a:gd name="connsiteX108" fmla="*/ 1094537 w 12192000"/>
              <a:gd name="connsiteY108" fmla="*/ 3229469 h 3482342"/>
              <a:gd name="connsiteX109" fmla="*/ 779276 w 12192000"/>
              <a:gd name="connsiteY109" fmla="*/ 3327290 h 3482342"/>
              <a:gd name="connsiteX110" fmla="*/ 600378 w 12192000"/>
              <a:gd name="connsiteY110" fmla="*/ 3335250 h 3482342"/>
              <a:gd name="connsiteX111" fmla="*/ 493457 w 12192000"/>
              <a:gd name="connsiteY111" fmla="*/ 3365044 h 3482342"/>
              <a:gd name="connsiteX112" fmla="*/ 349402 w 12192000"/>
              <a:gd name="connsiteY112" fmla="*/ 3380897 h 3482342"/>
              <a:gd name="connsiteX113" fmla="*/ 192183 w 12192000"/>
              <a:gd name="connsiteY113" fmla="*/ 3460075 h 3482342"/>
              <a:gd name="connsiteX114" fmla="*/ 46713 w 12192000"/>
              <a:gd name="connsiteY114" fmla="*/ 3462986 h 3482342"/>
              <a:gd name="connsiteX115" fmla="*/ 2765 w 12192000"/>
              <a:gd name="connsiteY115" fmla="*/ 3480770 h 3482342"/>
              <a:gd name="connsiteX116" fmla="*/ 0 w 12192000"/>
              <a:gd name="connsiteY116" fmla="*/ 3482342 h 3482342"/>
              <a:gd name="connsiteX117" fmla="*/ 0 w 12192000"/>
              <a:gd name="connsiteY11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26099 w 12192000"/>
              <a:gd name="connsiteY34" fmla="*/ 1463393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495949 w 12192000"/>
              <a:gd name="connsiteY52" fmla="*/ 1902425 h 3482342"/>
              <a:gd name="connsiteX53" fmla="*/ 8236214 w 12192000"/>
              <a:gd name="connsiteY53" fmla="*/ 1909725 h 3482342"/>
              <a:gd name="connsiteX54" fmla="*/ 8132104 w 12192000"/>
              <a:gd name="connsiteY54" fmla="*/ 1895727 h 3482342"/>
              <a:gd name="connsiteX55" fmla="*/ 7918078 w 12192000"/>
              <a:gd name="connsiteY55" fmla="*/ 1862668 h 3482342"/>
              <a:gd name="connsiteX56" fmla="*/ 7817899 w 12192000"/>
              <a:gd name="connsiteY56" fmla="*/ 1862176 h 3482342"/>
              <a:gd name="connsiteX57" fmla="*/ 7768994 w 12192000"/>
              <a:gd name="connsiteY57" fmla="*/ 1855721 h 3482342"/>
              <a:gd name="connsiteX58" fmla="*/ 7618027 w 12192000"/>
              <a:gd name="connsiteY58" fmla="*/ 1830959 h 3482342"/>
              <a:gd name="connsiteX59" fmla="*/ 7449425 w 12192000"/>
              <a:gd name="connsiteY59" fmla="*/ 1810910 h 3482342"/>
              <a:gd name="connsiteX60" fmla="*/ 7342915 w 12192000"/>
              <a:gd name="connsiteY60" fmla="*/ 1819827 h 3482342"/>
              <a:gd name="connsiteX61" fmla="*/ 7255191 w 12192000"/>
              <a:gd name="connsiteY61" fmla="*/ 1834354 h 3482342"/>
              <a:gd name="connsiteX62" fmla="*/ 7131205 w 12192000"/>
              <a:gd name="connsiteY62" fmla="*/ 1845557 h 3482342"/>
              <a:gd name="connsiteX63" fmla="*/ 6941837 w 12192000"/>
              <a:gd name="connsiteY63" fmla="*/ 1840640 h 3482342"/>
              <a:gd name="connsiteX64" fmla="*/ 6837145 w 12192000"/>
              <a:gd name="connsiteY64" fmla="*/ 1870724 h 3482342"/>
              <a:gd name="connsiteX65" fmla="*/ 6753991 w 12192000"/>
              <a:gd name="connsiteY65" fmla="*/ 1860969 h 3482342"/>
              <a:gd name="connsiteX66" fmla="*/ 6727754 w 12192000"/>
              <a:gd name="connsiteY66" fmla="*/ 1882372 h 3482342"/>
              <a:gd name="connsiteX67" fmla="*/ 6723371 w 12192000"/>
              <a:gd name="connsiteY67" fmla="*/ 1886494 h 3482342"/>
              <a:gd name="connsiteX68" fmla="*/ 6702779 w 12192000"/>
              <a:gd name="connsiteY68" fmla="*/ 1893601 h 3482342"/>
              <a:gd name="connsiteX69" fmla="*/ 6686657 w 12192000"/>
              <a:gd name="connsiteY69" fmla="*/ 1907344 h 3482342"/>
              <a:gd name="connsiteX70" fmla="*/ 6651330 w 12192000"/>
              <a:gd name="connsiteY70" fmla="*/ 1922921 h 3482342"/>
              <a:gd name="connsiteX71" fmla="*/ 6622958 w 12192000"/>
              <a:gd name="connsiteY71" fmla="*/ 1936255 h 3482342"/>
              <a:gd name="connsiteX72" fmla="*/ 6522602 w 12192000"/>
              <a:gd name="connsiteY72" fmla="*/ 1954133 h 3482342"/>
              <a:gd name="connsiteX73" fmla="*/ 6444344 w 12192000"/>
              <a:gd name="connsiteY73" fmla="*/ 1969663 h 3482342"/>
              <a:gd name="connsiteX74" fmla="*/ 6409626 w 12192000"/>
              <a:gd name="connsiteY74" fmla="*/ 1978846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87205 w 12192000"/>
              <a:gd name="connsiteY78" fmla="*/ 2060048 h 3482342"/>
              <a:gd name="connsiteX79" fmla="*/ 6138780 w 12192000"/>
              <a:gd name="connsiteY79" fmla="*/ 2081918 h 3482342"/>
              <a:gd name="connsiteX80" fmla="*/ 6120125 w 12192000"/>
              <a:gd name="connsiteY80" fmla="*/ 2109475 h 3482342"/>
              <a:gd name="connsiteX81" fmla="*/ 6056576 w 12192000"/>
              <a:gd name="connsiteY81" fmla="*/ 2120066 h 3482342"/>
              <a:gd name="connsiteX82" fmla="*/ 5993794 w 12192000"/>
              <a:gd name="connsiteY82" fmla="*/ 2122569 h 3482342"/>
              <a:gd name="connsiteX83" fmla="*/ 5943601 w 12192000"/>
              <a:gd name="connsiteY83" fmla="*/ 2137719 h 3482342"/>
              <a:gd name="connsiteX84" fmla="*/ 5898141 w 12192000"/>
              <a:gd name="connsiteY84" fmla="*/ 2144806 h 3482342"/>
              <a:gd name="connsiteX85" fmla="*/ 5855337 w 12192000"/>
              <a:gd name="connsiteY85" fmla="*/ 2137719 h 3482342"/>
              <a:gd name="connsiteX86" fmla="*/ 5817682 w 12192000"/>
              <a:gd name="connsiteY86" fmla="*/ 2157358 h 3482342"/>
              <a:gd name="connsiteX87" fmla="*/ 5735300 w 12192000"/>
              <a:gd name="connsiteY87" fmla="*/ 2158902 h 3482342"/>
              <a:gd name="connsiteX88" fmla="*/ 5591469 w 12192000"/>
              <a:gd name="connsiteY88" fmla="*/ 2178389 h 3482342"/>
              <a:gd name="connsiteX89" fmla="*/ 5505818 w 12192000"/>
              <a:gd name="connsiteY89" fmla="*/ 2194207 h 3482342"/>
              <a:gd name="connsiteX90" fmla="*/ 5452860 w 12192000"/>
              <a:gd name="connsiteY90" fmla="*/ 2180085 h 3482342"/>
              <a:gd name="connsiteX91" fmla="*/ 5414282 w 12192000"/>
              <a:gd name="connsiteY91" fmla="*/ 2183070 h 3482342"/>
              <a:gd name="connsiteX92" fmla="*/ 5368369 w 12192000"/>
              <a:gd name="connsiteY92" fmla="*/ 2204272 h 3482342"/>
              <a:gd name="connsiteX93" fmla="*/ 5336354 w 12192000"/>
              <a:gd name="connsiteY93" fmla="*/ 2218920 h 3482342"/>
              <a:gd name="connsiteX94" fmla="*/ 5291263 w 12192000"/>
              <a:gd name="connsiteY94" fmla="*/ 2239182 h 3482342"/>
              <a:gd name="connsiteX95" fmla="*/ 5255152 w 12192000"/>
              <a:gd name="connsiteY95" fmla="*/ 2247164 h 3482342"/>
              <a:gd name="connsiteX96" fmla="*/ 5233796 w 12192000"/>
              <a:gd name="connsiteY96" fmla="*/ 2268260 h 3482342"/>
              <a:gd name="connsiteX97" fmla="*/ 5212786 w 12192000"/>
              <a:gd name="connsiteY97" fmla="*/ 2296592 h 3482342"/>
              <a:gd name="connsiteX98" fmla="*/ 5173523 w 12192000"/>
              <a:gd name="connsiteY98" fmla="*/ 2309057 h 3482342"/>
              <a:gd name="connsiteX99" fmla="*/ 5123830 w 12192000"/>
              <a:gd name="connsiteY99" fmla="*/ 2307070 h 3482342"/>
              <a:gd name="connsiteX100" fmla="*/ 5065426 w 12192000"/>
              <a:gd name="connsiteY100" fmla="*/ 2324076 h 3482342"/>
              <a:gd name="connsiteX101" fmla="*/ 4975908 w 12192000"/>
              <a:gd name="connsiteY101" fmla="*/ 2364128 h 3482342"/>
              <a:gd name="connsiteX102" fmla="*/ 4913723 w 12192000"/>
              <a:gd name="connsiteY102" fmla="*/ 2385265 h 3482342"/>
              <a:gd name="connsiteX103" fmla="*/ 4746485 w 12192000"/>
              <a:gd name="connsiteY103" fmla="*/ 2451769 h 3482342"/>
              <a:gd name="connsiteX104" fmla="*/ 4681588 w 12192000"/>
              <a:gd name="connsiteY104" fmla="*/ 2467494 h 3482342"/>
              <a:gd name="connsiteX105" fmla="*/ 1783655 w 12192000"/>
              <a:gd name="connsiteY105" fmla="*/ 3163860 h 3482342"/>
              <a:gd name="connsiteX106" fmla="*/ 1325955 w 12192000"/>
              <a:gd name="connsiteY106" fmla="*/ 3176692 h 3482342"/>
              <a:gd name="connsiteX107" fmla="*/ 1190384 w 12192000"/>
              <a:gd name="connsiteY107" fmla="*/ 3203504 h 3482342"/>
              <a:gd name="connsiteX108" fmla="*/ 1094537 w 12192000"/>
              <a:gd name="connsiteY108" fmla="*/ 3229469 h 3482342"/>
              <a:gd name="connsiteX109" fmla="*/ 779276 w 12192000"/>
              <a:gd name="connsiteY109" fmla="*/ 3327290 h 3482342"/>
              <a:gd name="connsiteX110" fmla="*/ 600378 w 12192000"/>
              <a:gd name="connsiteY110" fmla="*/ 3335250 h 3482342"/>
              <a:gd name="connsiteX111" fmla="*/ 493457 w 12192000"/>
              <a:gd name="connsiteY111" fmla="*/ 3365044 h 3482342"/>
              <a:gd name="connsiteX112" fmla="*/ 349402 w 12192000"/>
              <a:gd name="connsiteY112" fmla="*/ 3380897 h 3482342"/>
              <a:gd name="connsiteX113" fmla="*/ 192183 w 12192000"/>
              <a:gd name="connsiteY113" fmla="*/ 3460075 h 3482342"/>
              <a:gd name="connsiteX114" fmla="*/ 46713 w 12192000"/>
              <a:gd name="connsiteY114" fmla="*/ 3462986 h 3482342"/>
              <a:gd name="connsiteX115" fmla="*/ 2765 w 12192000"/>
              <a:gd name="connsiteY115" fmla="*/ 3480770 h 3482342"/>
              <a:gd name="connsiteX116" fmla="*/ 0 w 12192000"/>
              <a:gd name="connsiteY116" fmla="*/ 3482342 h 3482342"/>
              <a:gd name="connsiteX117" fmla="*/ 0 w 12192000"/>
              <a:gd name="connsiteY11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26099 w 12192000"/>
              <a:gd name="connsiteY34" fmla="*/ 1463393 h 3482342"/>
              <a:gd name="connsiteX35" fmla="*/ 10120184 w 12192000"/>
              <a:gd name="connsiteY35" fmla="*/ 1466924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495949 w 12192000"/>
              <a:gd name="connsiteY53" fmla="*/ 1902425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41837 w 12192000"/>
              <a:gd name="connsiteY64" fmla="*/ 1840640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686657 w 12192000"/>
              <a:gd name="connsiteY70" fmla="*/ 1907344 h 3482342"/>
              <a:gd name="connsiteX71" fmla="*/ 6651330 w 12192000"/>
              <a:gd name="connsiteY71" fmla="*/ 1922921 h 3482342"/>
              <a:gd name="connsiteX72" fmla="*/ 6622958 w 12192000"/>
              <a:gd name="connsiteY72" fmla="*/ 1936255 h 3482342"/>
              <a:gd name="connsiteX73" fmla="*/ 6522602 w 12192000"/>
              <a:gd name="connsiteY73" fmla="*/ 1954133 h 3482342"/>
              <a:gd name="connsiteX74" fmla="*/ 6444344 w 12192000"/>
              <a:gd name="connsiteY74" fmla="*/ 1969663 h 3482342"/>
              <a:gd name="connsiteX75" fmla="*/ 6409626 w 12192000"/>
              <a:gd name="connsiteY75" fmla="*/ 1978846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87205 w 12192000"/>
              <a:gd name="connsiteY79" fmla="*/ 2060048 h 3482342"/>
              <a:gd name="connsiteX80" fmla="*/ 6138780 w 12192000"/>
              <a:gd name="connsiteY80" fmla="*/ 2081918 h 3482342"/>
              <a:gd name="connsiteX81" fmla="*/ 6120125 w 12192000"/>
              <a:gd name="connsiteY81" fmla="*/ 2109475 h 3482342"/>
              <a:gd name="connsiteX82" fmla="*/ 6056576 w 12192000"/>
              <a:gd name="connsiteY82" fmla="*/ 2120066 h 3482342"/>
              <a:gd name="connsiteX83" fmla="*/ 5993794 w 12192000"/>
              <a:gd name="connsiteY83" fmla="*/ 2122569 h 3482342"/>
              <a:gd name="connsiteX84" fmla="*/ 5943601 w 12192000"/>
              <a:gd name="connsiteY84" fmla="*/ 2137719 h 3482342"/>
              <a:gd name="connsiteX85" fmla="*/ 5898141 w 12192000"/>
              <a:gd name="connsiteY85" fmla="*/ 2144806 h 3482342"/>
              <a:gd name="connsiteX86" fmla="*/ 5855337 w 12192000"/>
              <a:gd name="connsiteY86" fmla="*/ 2137719 h 3482342"/>
              <a:gd name="connsiteX87" fmla="*/ 5817682 w 12192000"/>
              <a:gd name="connsiteY87" fmla="*/ 2157358 h 3482342"/>
              <a:gd name="connsiteX88" fmla="*/ 5735300 w 12192000"/>
              <a:gd name="connsiteY88" fmla="*/ 2158902 h 3482342"/>
              <a:gd name="connsiteX89" fmla="*/ 5591469 w 12192000"/>
              <a:gd name="connsiteY89" fmla="*/ 2178389 h 3482342"/>
              <a:gd name="connsiteX90" fmla="*/ 5505818 w 12192000"/>
              <a:gd name="connsiteY90" fmla="*/ 2194207 h 3482342"/>
              <a:gd name="connsiteX91" fmla="*/ 5452860 w 12192000"/>
              <a:gd name="connsiteY91" fmla="*/ 2180085 h 3482342"/>
              <a:gd name="connsiteX92" fmla="*/ 5414282 w 12192000"/>
              <a:gd name="connsiteY92" fmla="*/ 2183070 h 3482342"/>
              <a:gd name="connsiteX93" fmla="*/ 5368369 w 12192000"/>
              <a:gd name="connsiteY93" fmla="*/ 2204272 h 3482342"/>
              <a:gd name="connsiteX94" fmla="*/ 5336354 w 12192000"/>
              <a:gd name="connsiteY94" fmla="*/ 2218920 h 3482342"/>
              <a:gd name="connsiteX95" fmla="*/ 5291263 w 12192000"/>
              <a:gd name="connsiteY95" fmla="*/ 2239182 h 3482342"/>
              <a:gd name="connsiteX96" fmla="*/ 5255152 w 12192000"/>
              <a:gd name="connsiteY96" fmla="*/ 2247164 h 3482342"/>
              <a:gd name="connsiteX97" fmla="*/ 5233796 w 12192000"/>
              <a:gd name="connsiteY97" fmla="*/ 2268260 h 3482342"/>
              <a:gd name="connsiteX98" fmla="*/ 5212786 w 12192000"/>
              <a:gd name="connsiteY98" fmla="*/ 2296592 h 3482342"/>
              <a:gd name="connsiteX99" fmla="*/ 5173523 w 12192000"/>
              <a:gd name="connsiteY99" fmla="*/ 2309057 h 3482342"/>
              <a:gd name="connsiteX100" fmla="*/ 5123830 w 12192000"/>
              <a:gd name="connsiteY100" fmla="*/ 2307070 h 3482342"/>
              <a:gd name="connsiteX101" fmla="*/ 5065426 w 12192000"/>
              <a:gd name="connsiteY101" fmla="*/ 2324076 h 3482342"/>
              <a:gd name="connsiteX102" fmla="*/ 4975908 w 12192000"/>
              <a:gd name="connsiteY102" fmla="*/ 2364128 h 3482342"/>
              <a:gd name="connsiteX103" fmla="*/ 4913723 w 12192000"/>
              <a:gd name="connsiteY103" fmla="*/ 2385265 h 3482342"/>
              <a:gd name="connsiteX104" fmla="*/ 4746485 w 12192000"/>
              <a:gd name="connsiteY104" fmla="*/ 2451769 h 3482342"/>
              <a:gd name="connsiteX105" fmla="*/ 4681588 w 12192000"/>
              <a:gd name="connsiteY105" fmla="*/ 2467494 h 3482342"/>
              <a:gd name="connsiteX106" fmla="*/ 1783655 w 12192000"/>
              <a:gd name="connsiteY106" fmla="*/ 3163860 h 3482342"/>
              <a:gd name="connsiteX107" fmla="*/ 1325955 w 12192000"/>
              <a:gd name="connsiteY107" fmla="*/ 3176692 h 3482342"/>
              <a:gd name="connsiteX108" fmla="*/ 1190384 w 12192000"/>
              <a:gd name="connsiteY108" fmla="*/ 3203504 h 3482342"/>
              <a:gd name="connsiteX109" fmla="*/ 1094537 w 12192000"/>
              <a:gd name="connsiteY109" fmla="*/ 3229469 h 3482342"/>
              <a:gd name="connsiteX110" fmla="*/ 779276 w 12192000"/>
              <a:gd name="connsiteY110" fmla="*/ 3327290 h 3482342"/>
              <a:gd name="connsiteX111" fmla="*/ 600378 w 12192000"/>
              <a:gd name="connsiteY111" fmla="*/ 3335250 h 3482342"/>
              <a:gd name="connsiteX112" fmla="*/ 493457 w 12192000"/>
              <a:gd name="connsiteY112" fmla="*/ 3365044 h 3482342"/>
              <a:gd name="connsiteX113" fmla="*/ 349402 w 12192000"/>
              <a:gd name="connsiteY113" fmla="*/ 3380897 h 3482342"/>
              <a:gd name="connsiteX114" fmla="*/ 192183 w 12192000"/>
              <a:gd name="connsiteY114" fmla="*/ 3460075 h 3482342"/>
              <a:gd name="connsiteX115" fmla="*/ 46713 w 12192000"/>
              <a:gd name="connsiteY115" fmla="*/ 3462986 h 3482342"/>
              <a:gd name="connsiteX116" fmla="*/ 2765 w 12192000"/>
              <a:gd name="connsiteY116" fmla="*/ 3480770 h 3482342"/>
              <a:gd name="connsiteX117" fmla="*/ 0 w 12192000"/>
              <a:gd name="connsiteY117" fmla="*/ 3482342 h 3482342"/>
              <a:gd name="connsiteX118" fmla="*/ 0 w 12192000"/>
              <a:gd name="connsiteY11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26099 w 12192000"/>
              <a:gd name="connsiteY34" fmla="*/ 1463393 h 3482342"/>
              <a:gd name="connsiteX35" fmla="*/ 10120184 w 12192000"/>
              <a:gd name="connsiteY35" fmla="*/ 1466924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495949 w 12192000"/>
              <a:gd name="connsiteY53" fmla="*/ 1902425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41837 w 12192000"/>
              <a:gd name="connsiteY64" fmla="*/ 1840640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686657 w 12192000"/>
              <a:gd name="connsiteY70" fmla="*/ 1907344 h 3482342"/>
              <a:gd name="connsiteX71" fmla="*/ 6651330 w 12192000"/>
              <a:gd name="connsiteY71" fmla="*/ 1922921 h 3482342"/>
              <a:gd name="connsiteX72" fmla="*/ 6622958 w 12192000"/>
              <a:gd name="connsiteY72" fmla="*/ 1936255 h 3482342"/>
              <a:gd name="connsiteX73" fmla="*/ 6522602 w 12192000"/>
              <a:gd name="connsiteY73" fmla="*/ 1954133 h 3482342"/>
              <a:gd name="connsiteX74" fmla="*/ 6444344 w 12192000"/>
              <a:gd name="connsiteY74" fmla="*/ 1969663 h 3482342"/>
              <a:gd name="connsiteX75" fmla="*/ 6409626 w 12192000"/>
              <a:gd name="connsiteY75" fmla="*/ 1978846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87205 w 12192000"/>
              <a:gd name="connsiteY79" fmla="*/ 2060048 h 3482342"/>
              <a:gd name="connsiteX80" fmla="*/ 6138780 w 12192000"/>
              <a:gd name="connsiteY80" fmla="*/ 2081918 h 3482342"/>
              <a:gd name="connsiteX81" fmla="*/ 6120125 w 12192000"/>
              <a:gd name="connsiteY81" fmla="*/ 2109475 h 3482342"/>
              <a:gd name="connsiteX82" fmla="*/ 6056576 w 12192000"/>
              <a:gd name="connsiteY82" fmla="*/ 2120066 h 3482342"/>
              <a:gd name="connsiteX83" fmla="*/ 5993794 w 12192000"/>
              <a:gd name="connsiteY83" fmla="*/ 2122569 h 3482342"/>
              <a:gd name="connsiteX84" fmla="*/ 5943601 w 12192000"/>
              <a:gd name="connsiteY84" fmla="*/ 2137719 h 3482342"/>
              <a:gd name="connsiteX85" fmla="*/ 5898141 w 12192000"/>
              <a:gd name="connsiteY85" fmla="*/ 2144806 h 3482342"/>
              <a:gd name="connsiteX86" fmla="*/ 5855337 w 12192000"/>
              <a:gd name="connsiteY86" fmla="*/ 2137719 h 3482342"/>
              <a:gd name="connsiteX87" fmla="*/ 5817682 w 12192000"/>
              <a:gd name="connsiteY87" fmla="*/ 2157358 h 3482342"/>
              <a:gd name="connsiteX88" fmla="*/ 5735300 w 12192000"/>
              <a:gd name="connsiteY88" fmla="*/ 2158902 h 3482342"/>
              <a:gd name="connsiteX89" fmla="*/ 5591469 w 12192000"/>
              <a:gd name="connsiteY89" fmla="*/ 2178389 h 3482342"/>
              <a:gd name="connsiteX90" fmla="*/ 5505818 w 12192000"/>
              <a:gd name="connsiteY90" fmla="*/ 2194207 h 3482342"/>
              <a:gd name="connsiteX91" fmla="*/ 5452860 w 12192000"/>
              <a:gd name="connsiteY91" fmla="*/ 2180085 h 3482342"/>
              <a:gd name="connsiteX92" fmla="*/ 5414282 w 12192000"/>
              <a:gd name="connsiteY92" fmla="*/ 2183070 h 3482342"/>
              <a:gd name="connsiteX93" fmla="*/ 5368369 w 12192000"/>
              <a:gd name="connsiteY93" fmla="*/ 2204272 h 3482342"/>
              <a:gd name="connsiteX94" fmla="*/ 5336354 w 12192000"/>
              <a:gd name="connsiteY94" fmla="*/ 2218920 h 3482342"/>
              <a:gd name="connsiteX95" fmla="*/ 5291263 w 12192000"/>
              <a:gd name="connsiteY95" fmla="*/ 2239182 h 3482342"/>
              <a:gd name="connsiteX96" fmla="*/ 5255152 w 12192000"/>
              <a:gd name="connsiteY96" fmla="*/ 2247164 h 3482342"/>
              <a:gd name="connsiteX97" fmla="*/ 5233796 w 12192000"/>
              <a:gd name="connsiteY97" fmla="*/ 2268260 h 3482342"/>
              <a:gd name="connsiteX98" fmla="*/ 5212786 w 12192000"/>
              <a:gd name="connsiteY98" fmla="*/ 2296592 h 3482342"/>
              <a:gd name="connsiteX99" fmla="*/ 5173523 w 12192000"/>
              <a:gd name="connsiteY99" fmla="*/ 2309057 h 3482342"/>
              <a:gd name="connsiteX100" fmla="*/ 5123830 w 12192000"/>
              <a:gd name="connsiteY100" fmla="*/ 2307070 h 3482342"/>
              <a:gd name="connsiteX101" fmla="*/ 5065426 w 12192000"/>
              <a:gd name="connsiteY101" fmla="*/ 2324076 h 3482342"/>
              <a:gd name="connsiteX102" fmla="*/ 4975908 w 12192000"/>
              <a:gd name="connsiteY102" fmla="*/ 2364128 h 3482342"/>
              <a:gd name="connsiteX103" fmla="*/ 4913723 w 12192000"/>
              <a:gd name="connsiteY103" fmla="*/ 2385265 h 3482342"/>
              <a:gd name="connsiteX104" fmla="*/ 4746485 w 12192000"/>
              <a:gd name="connsiteY104" fmla="*/ 2451769 h 3482342"/>
              <a:gd name="connsiteX105" fmla="*/ 4681588 w 12192000"/>
              <a:gd name="connsiteY105" fmla="*/ 2467494 h 3482342"/>
              <a:gd name="connsiteX106" fmla="*/ 1783655 w 12192000"/>
              <a:gd name="connsiteY106" fmla="*/ 3163860 h 3482342"/>
              <a:gd name="connsiteX107" fmla="*/ 1325955 w 12192000"/>
              <a:gd name="connsiteY107" fmla="*/ 3176692 h 3482342"/>
              <a:gd name="connsiteX108" fmla="*/ 1190384 w 12192000"/>
              <a:gd name="connsiteY108" fmla="*/ 3203504 h 3482342"/>
              <a:gd name="connsiteX109" fmla="*/ 1094537 w 12192000"/>
              <a:gd name="connsiteY109" fmla="*/ 3229469 h 3482342"/>
              <a:gd name="connsiteX110" fmla="*/ 779276 w 12192000"/>
              <a:gd name="connsiteY110" fmla="*/ 3327290 h 3482342"/>
              <a:gd name="connsiteX111" fmla="*/ 600378 w 12192000"/>
              <a:gd name="connsiteY111" fmla="*/ 3335250 h 3482342"/>
              <a:gd name="connsiteX112" fmla="*/ 493457 w 12192000"/>
              <a:gd name="connsiteY112" fmla="*/ 3365044 h 3482342"/>
              <a:gd name="connsiteX113" fmla="*/ 349402 w 12192000"/>
              <a:gd name="connsiteY113" fmla="*/ 3380897 h 3482342"/>
              <a:gd name="connsiteX114" fmla="*/ 192183 w 12192000"/>
              <a:gd name="connsiteY114" fmla="*/ 3460075 h 3482342"/>
              <a:gd name="connsiteX115" fmla="*/ 46713 w 12192000"/>
              <a:gd name="connsiteY115" fmla="*/ 3462986 h 3482342"/>
              <a:gd name="connsiteX116" fmla="*/ 2765 w 12192000"/>
              <a:gd name="connsiteY116" fmla="*/ 3480770 h 3482342"/>
              <a:gd name="connsiteX117" fmla="*/ 0 w 12192000"/>
              <a:gd name="connsiteY117" fmla="*/ 3482342 h 3482342"/>
              <a:gd name="connsiteX118" fmla="*/ 0 w 12192000"/>
              <a:gd name="connsiteY11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01385 w 12192000"/>
              <a:gd name="connsiteY34" fmla="*/ 1477515 h 3482342"/>
              <a:gd name="connsiteX35" fmla="*/ 10120184 w 12192000"/>
              <a:gd name="connsiteY35" fmla="*/ 1466924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495949 w 12192000"/>
              <a:gd name="connsiteY53" fmla="*/ 1902425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41837 w 12192000"/>
              <a:gd name="connsiteY64" fmla="*/ 1840640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686657 w 12192000"/>
              <a:gd name="connsiteY70" fmla="*/ 1907344 h 3482342"/>
              <a:gd name="connsiteX71" fmla="*/ 6651330 w 12192000"/>
              <a:gd name="connsiteY71" fmla="*/ 1922921 h 3482342"/>
              <a:gd name="connsiteX72" fmla="*/ 6622958 w 12192000"/>
              <a:gd name="connsiteY72" fmla="*/ 1936255 h 3482342"/>
              <a:gd name="connsiteX73" fmla="*/ 6522602 w 12192000"/>
              <a:gd name="connsiteY73" fmla="*/ 1954133 h 3482342"/>
              <a:gd name="connsiteX74" fmla="*/ 6444344 w 12192000"/>
              <a:gd name="connsiteY74" fmla="*/ 1969663 h 3482342"/>
              <a:gd name="connsiteX75" fmla="*/ 6409626 w 12192000"/>
              <a:gd name="connsiteY75" fmla="*/ 1978846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87205 w 12192000"/>
              <a:gd name="connsiteY79" fmla="*/ 2060048 h 3482342"/>
              <a:gd name="connsiteX80" fmla="*/ 6138780 w 12192000"/>
              <a:gd name="connsiteY80" fmla="*/ 2081918 h 3482342"/>
              <a:gd name="connsiteX81" fmla="*/ 6120125 w 12192000"/>
              <a:gd name="connsiteY81" fmla="*/ 2109475 h 3482342"/>
              <a:gd name="connsiteX82" fmla="*/ 6056576 w 12192000"/>
              <a:gd name="connsiteY82" fmla="*/ 2120066 h 3482342"/>
              <a:gd name="connsiteX83" fmla="*/ 5993794 w 12192000"/>
              <a:gd name="connsiteY83" fmla="*/ 2122569 h 3482342"/>
              <a:gd name="connsiteX84" fmla="*/ 5943601 w 12192000"/>
              <a:gd name="connsiteY84" fmla="*/ 2137719 h 3482342"/>
              <a:gd name="connsiteX85" fmla="*/ 5898141 w 12192000"/>
              <a:gd name="connsiteY85" fmla="*/ 2144806 h 3482342"/>
              <a:gd name="connsiteX86" fmla="*/ 5855337 w 12192000"/>
              <a:gd name="connsiteY86" fmla="*/ 2137719 h 3482342"/>
              <a:gd name="connsiteX87" fmla="*/ 5817682 w 12192000"/>
              <a:gd name="connsiteY87" fmla="*/ 2157358 h 3482342"/>
              <a:gd name="connsiteX88" fmla="*/ 5735300 w 12192000"/>
              <a:gd name="connsiteY88" fmla="*/ 2158902 h 3482342"/>
              <a:gd name="connsiteX89" fmla="*/ 5591469 w 12192000"/>
              <a:gd name="connsiteY89" fmla="*/ 2178389 h 3482342"/>
              <a:gd name="connsiteX90" fmla="*/ 5505818 w 12192000"/>
              <a:gd name="connsiteY90" fmla="*/ 2194207 h 3482342"/>
              <a:gd name="connsiteX91" fmla="*/ 5452860 w 12192000"/>
              <a:gd name="connsiteY91" fmla="*/ 2180085 h 3482342"/>
              <a:gd name="connsiteX92" fmla="*/ 5414282 w 12192000"/>
              <a:gd name="connsiteY92" fmla="*/ 2183070 h 3482342"/>
              <a:gd name="connsiteX93" fmla="*/ 5368369 w 12192000"/>
              <a:gd name="connsiteY93" fmla="*/ 2204272 h 3482342"/>
              <a:gd name="connsiteX94" fmla="*/ 5336354 w 12192000"/>
              <a:gd name="connsiteY94" fmla="*/ 2218920 h 3482342"/>
              <a:gd name="connsiteX95" fmla="*/ 5291263 w 12192000"/>
              <a:gd name="connsiteY95" fmla="*/ 2239182 h 3482342"/>
              <a:gd name="connsiteX96" fmla="*/ 5255152 w 12192000"/>
              <a:gd name="connsiteY96" fmla="*/ 2247164 h 3482342"/>
              <a:gd name="connsiteX97" fmla="*/ 5233796 w 12192000"/>
              <a:gd name="connsiteY97" fmla="*/ 2268260 h 3482342"/>
              <a:gd name="connsiteX98" fmla="*/ 5212786 w 12192000"/>
              <a:gd name="connsiteY98" fmla="*/ 2296592 h 3482342"/>
              <a:gd name="connsiteX99" fmla="*/ 5173523 w 12192000"/>
              <a:gd name="connsiteY99" fmla="*/ 2309057 h 3482342"/>
              <a:gd name="connsiteX100" fmla="*/ 5123830 w 12192000"/>
              <a:gd name="connsiteY100" fmla="*/ 2307070 h 3482342"/>
              <a:gd name="connsiteX101" fmla="*/ 5065426 w 12192000"/>
              <a:gd name="connsiteY101" fmla="*/ 2324076 h 3482342"/>
              <a:gd name="connsiteX102" fmla="*/ 4975908 w 12192000"/>
              <a:gd name="connsiteY102" fmla="*/ 2364128 h 3482342"/>
              <a:gd name="connsiteX103" fmla="*/ 4913723 w 12192000"/>
              <a:gd name="connsiteY103" fmla="*/ 2385265 h 3482342"/>
              <a:gd name="connsiteX104" fmla="*/ 4746485 w 12192000"/>
              <a:gd name="connsiteY104" fmla="*/ 2451769 h 3482342"/>
              <a:gd name="connsiteX105" fmla="*/ 4681588 w 12192000"/>
              <a:gd name="connsiteY105" fmla="*/ 2467494 h 3482342"/>
              <a:gd name="connsiteX106" fmla="*/ 1783655 w 12192000"/>
              <a:gd name="connsiteY106" fmla="*/ 3163860 h 3482342"/>
              <a:gd name="connsiteX107" fmla="*/ 1325955 w 12192000"/>
              <a:gd name="connsiteY107" fmla="*/ 3176692 h 3482342"/>
              <a:gd name="connsiteX108" fmla="*/ 1190384 w 12192000"/>
              <a:gd name="connsiteY108" fmla="*/ 3203504 h 3482342"/>
              <a:gd name="connsiteX109" fmla="*/ 1094537 w 12192000"/>
              <a:gd name="connsiteY109" fmla="*/ 3229469 h 3482342"/>
              <a:gd name="connsiteX110" fmla="*/ 779276 w 12192000"/>
              <a:gd name="connsiteY110" fmla="*/ 3327290 h 3482342"/>
              <a:gd name="connsiteX111" fmla="*/ 600378 w 12192000"/>
              <a:gd name="connsiteY111" fmla="*/ 3335250 h 3482342"/>
              <a:gd name="connsiteX112" fmla="*/ 493457 w 12192000"/>
              <a:gd name="connsiteY112" fmla="*/ 3365044 h 3482342"/>
              <a:gd name="connsiteX113" fmla="*/ 349402 w 12192000"/>
              <a:gd name="connsiteY113" fmla="*/ 3380897 h 3482342"/>
              <a:gd name="connsiteX114" fmla="*/ 192183 w 12192000"/>
              <a:gd name="connsiteY114" fmla="*/ 3460075 h 3482342"/>
              <a:gd name="connsiteX115" fmla="*/ 46713 w 12192000"/>
              <a:gd name="connsiteY115" fmla="*/ 3462986 h 3482342"/>
              <a:gd name="connsiteX116" fmla="*/ 2765 w 12192000"/>
              <a:gd name="connsiteY116" fmla="*/ 3480770 h 3482342"/>
              <a:gd name="connsiteX117" fmla="*/ 0 w 12192000"/>
              <a:gd name="connsiteY117" fmla="*/ 3482342 h 3482342"/>
              <a:gd name="connsiteX118" fmla="*/ 0 w 12192000"/>
              <a:gd name="connsiteY11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75804 w 12192000"/>
              <a:gd name="connsiteY19" fmla="*/ 1067977 h 3482342"/>
              <a:gd name="connsiteX20" fmla="*/ 11120819 w 12192000"/>
              <a:gd name="connsiteY20" fmla="*/ 1126133 h 3482342"/>
              <a:gd name="connsiteX21" fmla="*/ 11028687 w 12192000"/>
              <a:gd name="connsiteY21" fmla="*/ 1199018 h 3482342"/>
              <a:gd name="connsiteX22" fmla="*/ 10960443 w 12192000"/>
              <a:gd name="connsiteY22" fmla="*/ 1244502 h 3482342"/>
              <a:gd name="connsiteX23" fmla="*/ 10850998 w 12192000"/>
              <a:gd name="connsiteY23" fmla="*/ 1269215 h 3482342"/>
              <a:gd name="connsiteX24" fmla="*/ 10815658 w 12192000"/>
              <a:gd name="connsiteY24" fmla="*/ 1287849 h 3482342"/>
              <a:gd name="connsiteX25" fmla="*/ 10679906 w 12192000"/>
              <a:gd name="connsiteY25" fmla="*/ 1324988 h 3482342"/>
              <a:gd name="connsiteX26" fmla="*/ 10636304 w 12192000"/>
              <a:gd name="connsiteY26" fmla="*/ 1317928 h 3482342"/>
              <a:gd name="connsiteX27" fmla="*/ 10603863 w 12192000"/>
              <a:gd name="connsiteY27" fmla="*/ 1346886 h 3482342"/>
              <a:gd name="connsiteX28" fmla="*/ 10573203 w 12192000"/>
              <a:gd name="connsiteY28" fmla="*/ 1351996 h 3482342"/>
              <a:gd name="connsiteX29" fmla="*/ 10513263 w 12192000"/>
              <a:gd name="connsiteY29" fmla="*/ 1350756 h 3482342"/>
              <a:gd name="connsiteX30" fmla="*/ 10464012 w 12192000"/>
              <a:gd name="connsiteY30" fmla="*/ 1391778 h 3482342"/>
              <a:gd name="connsiteX31" fmla="*/ 10405409 w 12192000"/>
              <a:gd name="connsiteY31" fmla="*/ 1422789 h 3482342"/>
              <a:gd name="connsiteX32" fmla="*/ 10370530 w 12192000"/>
              <a:gd name="connsiteY32" fmla="*/ 1441596 h 3482342"/>
              <a:gd name="connsiteX33" fmla="*/ 10314361 w 12192000"/>
              <a:gd name="connsiteY33" fmla="*/ 1466924 h 3482342"/>
              <a:gd name="connsiteX34" fmla="*/ 10264922 w 12192000"/>
              <a:gd name="connsiteY34" fmla="*/ 1472107 h 3482342"/>
              <a:gd name="connsiteX35" fmla="*/ 10201385 w 12192000"/>
              <a:gd name="connsiteY35" fmla="*/ 1477515 h 3482342"/>
              <a:gd name="connsiteX36" fmla="*/ 10120184 w 12192000"/>
              <a:gd name="connsiteY36" fmla="*/ 1466924 h 3482342"/>
              <a:gd name="connsiteX37" fmla="*/ 10058690 w 12192000"/>
              <a:gd name="connsiteY37" fmla="*/ 1474888 h 3482342"/>
              <a:gd name="connsiteX38" fmla="*/ 10004424 w 12192000"/>
              <a:gd name="connsiteY38" fmla="*/ 1489801 h 3482342"/>
              <a:gd name="connsiteX39" fmla="*/ 9999951 w 12192000"/>
              <a:gd name="connsiteY39" fmla="*/ 1499127 h 3482342"/>
              <a:gd name="connsiteX40" fmla="*/ 9845462 w 12192000"/>
              <a:gd name="connsiteY40" fmla="*/ 1548192 h 3482342"/>
              <a:gd name="connsiteX41" fmla="*/ 9736156 w 12192000"/>
              <a:gd name="connsiteY41" fmla="*/ 1581928 h 3482342"/>
              <a:gd name="connsiteX42" fmla="*/ 9693355 w 12192000"/>
              <a:gd name="connsiteY42" fmla="*/ 1602632 h 3482342"/>
              <a:gd name="connsiteX43" fmla="*/ 9664242 w 12192000"/>
              <a:gd name="connsiteY43" fmla="*/ 1622075 h 3482342"/>
              <a:gd name="connsiteX44" fmla="*/ 9579195 w 12192000"/>
              <a:gd name="connsiteY44" fmla="*/ 1648017 h 3482342"/>
              <a:gd name="connsiteX45" fmla="*/ 9433652 w 12192000"/>
              <a:gd name="connsiteY45" fmla="*/ 1681174 h 3482342"/>
              <a:gd name="connsiteX46" fmla="*/ 9403775 w 12192000"/>
              <a:gd name="connsiteY46" fmla="*/ 1690403 h 3482342"/>
              <a:gd name="connsiteX47" fmla="*/ 9382503 w 12192000"/>
              <a:gd name="connsiteY47" fmla="*/ 1706957 h 3482342"/>
              <a:gd name="connsiteX48" fmla="*/ 9381410 w 12192000"/>
              <a:gd name="connsiteY48" fmla="*/ 1718312 h 3482342"/>
              <a:gd name="connsiteX49" fmla="*/ 9365685 w 12192000"/>
              <a:gd name="connsiteY49" fmla="*/ 1724772 h 3482342"/>
              <a:gd name="connsiteX50" fmla="*/ 9278020 w 12192000"/>
              <a:gd name="connsiteY50" fmla="*/ 1741161 h 3482342"/>
              <a:gd name="connsiteX51" fmla="*/ 9217145 w 12192000"/>
              <a:gd name="connsiteY51" fmla="*/ 1771195 h 3482342"/>
              <a:gd name="connsiteX52" fmla="*/ 8955875 w 12192000"/>
              <a:gd name="connsiteY52" fmla="*/ 1796806 h 3482342"/>
              <a:gd name="connsiteX53" fmla="*/ 8648415 w 12192000"/>
              <a:gd name="connsiteY53" fmla="*/ 1878623 h 3482342"/>
              <a:gd name="connsiteX54" fmla="*/ 8495949 w 12192000"/>
              <a:gd name="connsiteY54" fmla="*/ 1902425 h 3482342"/>
              <a:gd name="connsiteX55" fmla="*/ 8236214 w 12192000"/>
              <a:gd name="connsiteY55" fmla="*/ 1909725 h 3482342"/>
              <a:gd name="connsiteX56" fmla="*/ 8132104 w 12192000"/>
              <a:gd name="connsiteY56" fmla="*/ 1895727 h 3482342"/>
              <a:gd name="connsiteX57" fmla="*/ 7918078 w 12192000"/>
              <a:gd name="connsiteY57" fmla="*/ 1862668 h 3482342"/>
              <a:gd name="connsiteX58" fmla="*/ 7817899 w 12192000"/>
              <a:gd name="connsiteY58" fmla="*/ 1862176 h 3482342"/>
              <a:gd name="connsiteX59" fmla="*/ 7768994 w 12192000"/>
              <a:gd name="connsiteY59" fmla="*/ 1855721 h 3482342"/>
              <a:gd name="connsiteX60" fmla="*/ 7618027 w 12192000"/>
              <a:gd name="connsiteY60" fmla="*/ 1830959 h 3482342"/>
              <a:gd name="connsiteX61" fmla="*/ 7449425 w 12192000"/>
              <a:gd name="connsiteY61" fmla="*/ 1810910 h 3482342"/>
              <a:gd name="connsiteX62" fmla="*/ 7342915 w 12192000"/>
              <a:gd name="connsiteY62" fmla="*/ 1819827 h 3482342"/>
              <a:gd name="connsiteX63" fmla="*/ 7255191 w 12192000"/>
              <a:gd name="connsiteY63" fmla="*/ 1834354 h 3482342"/>
              <a:gd name="connsiteX64" fmla="*/ 7131205 w 12192000"/>
              <a:gd name="connsiteY64" fmla="*/ 1845557 h 3482342"/>
              <a:gd name="connsiteX65" fmla="*/ 6941837 w 12192000"/>
              <a:gd name="connsiteY65" fmla="*/ 1840640 h 3482342"/>
              <a:gd name="connsiteX66" fmla="*/ 6837145 w 12192000"/>
              <a:gd name="connsiteY66" fmla="*/ 1870724 h 3482342"/>
              <a:gd name="connsiteX67" fmla="*/ 6753991 w 12192000"/>
              <a:gd name="connsiteY67" fmla="*/ 1860969 h 3482342"/>
              <a:gd name="connsiteX68" fmla="*/ 6727754 w 12192000"/>
              <a:gd name="connsiteY68" fmla="*/ 1882372 h 3482342"/>
              <a:gd name="connsiteX69" fmla="*/ 6723371 w 12192000"/>
              <a:gd name="connsiteY69" fmla="*/ 1886494 h 3482342"/>
              <a:gd name="connsiteX70" fmla="*/ 6702779 w 12192000"/>
              <a:gd name="connsiteY70" fmla="*/ 1893601 h 3482342"/>
              <a:gd name="connsiteX71" fmla="*/ 6686657 w 12192000"/>
              <a:gd name="connsiteY71" fmla="*/ 1907344 h 3482342"/>
              <a:gd name="connsiteX72" fmla="*/ 6651330 w 12192000"/>
              <a:gd name="connsiteY72" fmla="*/ 1922921 h 3482342"/>
              <a:gd name="connsiteX73" fmla="*/ 6622958 w 12192000"/>
              <a:gd name="connsiteY73" fmla="*/ 1936255 h 3482342"/>
              <a:gd name="connsiteX74" fmla="*/ 6522602 w 12192000"/>
              <a:gd name="connsiteY74" fmla="*/ 1954133 h 3482342"/>
              <a:gd name="connsiteX75" fmla="*/ 6444344 w 12192000"/>
              <a:gd name="connsiteY75" fmla="*/ 1969663 h 3482342"/>
              <a:gd name="connsiteX76" fmla="*/ 6409626 w 12192000"/>
              <a:gd name="connsiteY76" fmla="*/ 1978846 h 3482342"/>
              <a:gd name="connsiteX77" fmla="*/ 6333446 w 12192000"/>
              <a:gd name="connsiteY77" fmla="*/ 1997163 h 3482342"/>
              <a:gd name="connsiteX78" fmla="*/ 6294933 w 12192000"/>
              <a:gd name="connsiteY78" fmla="*/ 2019412 h 3482342"/>
              <a:gd name="connsiteX79" fmla="*/ 6238719 w 12192000"/>
              <a:gd name="connsiteY79" fmla="*/ 2042547 h 3482342"/>
              <a:gd name="connsiteX80" fmla="*/ 6187205 w 12192000"/>
              <a:gd name="connsiteY80" fmla="*/ 2060048 h 3482342"/>
              <a:gd name="connsiteX81" fmla="*/ 6138780 w 12192000"/>
              <a:gd name="connsiteY81" fmla="*/ 2081918 h 3482342"/>
              <a:gd name="connsiteX82" fmla="*/ 6120125 w 12192000"/>
              <a:gd name="connsiteY82" fmla="*/ 2109475 h 3482342"/>
              <a:gd name="connsiteX83" fmla="*/ 6056576 w 12192000"/>
              <a:gd name="connsiteY83" fmla="*/ 2120066 h 3482342"/>
              <a:gd name="connsiteX84" fmla="*/ 5993794 w 12192000"/>
              <a:gd name="connsiteY84" fmla="*/ 2122569 h 3482342"/>
              <a:gd name="connsiteX85" fmla="*/ 5943601 w 12192000"/>
              <a:gd name="connsiteY85" fmla="*/ 2137719 h 3482342"/>
              <a:gd name="connsiteX86" fmla="*/ 5898141 w 12192000"/>
              <a:gd name="connsiteY86" fmla="*/ 2144806 h 3482342"/>
              <a:gd name="connsiteX87" fmla="*/ 5855337 w 12192000"/>
              <a:gd name="connsiteY87" fmla="*/ 2137719 h 3482342"/>
              <a:gd name="connsiteX88" fmla="*/ 5817682 w 12192000"/>
              <a:gd name="connsiteY88" fmla="*/ 2157358 h 3482342"/>
              <a:gd name="connsiteX89" fmla="*/ 5735300 w 12192000"/>
              <a:gd name="connsiteY89" fmla="*/ 2158902 h 3482342"/>
              <a:gd name="connsiteX90" fmla="*/ 5591469 w 12192000"/>
              <a:gd name="connsiteY90" fmla="*/ 2178389 h 3482342"/>
              <a:gd name="connsiteX91" fmla="*/ 5505818 w 12192000"/>
              <a:gd name="connsiteY91" fmla="*/ 2194207 h 3482342"/>
              <a:gd name="connsiteX92" fmla="*/ 5452860 w 12192000"/>
              <a:gd name="connsiteY92" fmla="*/ 2180085 h 3482342"/>
              <a:gd name="connsiteX93" fmla="*/ 5414282 w 12192000"/>
              <a:gd name="connsiteY93" fmla="*/ 2183070 h 3482342"/>
              <a:gd name="connsiteX94" fmla="*/ 5368369 w 12192000"/>
              <a:gd name="connsiteY94" fmla="*/ 2204272 h 3482342"/>
              <a:gd name="connsiteX95" fmla="*/ 5336354 w 12192000"/>
              <a:gd name="connsiteY95" fmla="*/ 2218920 h 3482342"/>
              <a:gd name="connsiteX96" fmla="*/ 5291263 w 12192000"/>
              <a:gd name="connsiteY96" fmla="*/ 2239182 h 3482342"/>
              <a:gd name="connsiteX97" fmla="*/ 5255152 w 12192000"/>
              <a:gd name="connsiteY97" fmla="*/ 2247164 h 3482342"/>
              <a:gd name="connsiteX98" fmla="*/ 5233796 w 12192000"/>
              <a:gd name="connsiteY98" fmla="*/ 2268260 h 3482342"/>
              <a:gd name="connsiteX99" fmla="*/ 5212786 w 12192000"/>
              <a:gd name="connsiteY99" fmla="*/ 2296592 h 3482342"/>
              <a:gd name="connsiteX100" fmla="*/ 5173523 w 12192000"/>
              <a:gd name="connsiteY100" fmla="*/ 2309057 h 3482342"/>
              <a:gd name="connsiteX101" fmla="*/ 5123830 w 12192000"/>
              <a:gd name="connsiteY101" fmla="*/ 2307070 h 3482342"/>
              <a:gd name="connsiteX102" fmla="*/ 5065426 w 12192000"/>
              <a:gd name="connsiteY102" fmla="*/ 2324076 h 3482342"/>
              <a:gd name="connsiteX103" fmla="*/ 4975908 w 12192000"/>
              <a:gd name="connsiteY103" fmla="*/ 2364128 h 3482342"/>
              <a:gd name="connsiteX104" fmla="*/ 4913723 w 12192000"/>
              <a:gd name="connsiteY104" fmla="*/ 2385265 h 3482342"/>
              <a:gd name="connsiteX105" fmla="*/ 4746485 w 12192000"/>
              <a:gd name="connsiteY105" fmla="*/ 2451769 h 3482342"/>
              <a:gd name="connsiteX106" fmla="*/ 4681588 w 12192000"/>
              <a:gd name="connsiteY106" fmla="*/ 2467494 h 3482342"/>
              <a:gd name="connsiteX107" fmla="*/ 1783655 w 12192000"/>
              <a:gd name="connsiteY107" fmla="*/ 3163860 h 3482342"/>
              <a:gd name="connsiteX108" fmla="*/ 1325955 w 12192000"/>
              <a:gd name="connsiteY108" fmla="*/ 3176692 h 3482342"/>
              <a:gd name="connsiteX109" fmla="*/ 1190384 w 12192000"/>
              <a:gd name="connsiteY109" fmla="*/ 3203504 h 3482342"/>
              <a:gd name="connsiteX110" fmla="*/ 1094537 w 12192000"/>
              <a:gd name="connsiteY110" fmla="*/ 3229469 h 3482342"/>
              <a:gd name="connsiteX111" fmla="*/ 779276 w 12192000"/>
              <a:gd name="connsiteY111" fmla="*/ 3327290 h 3482342"/>
              <a:gd name="connsiteX112" fmla="*/ 600378 w 12192000"/>
              <a:gd name="connsiteY112" fmla="*/ 3335250 h 3482342"/>
              <a:gd name="connsiteX113" fmla="*/ 493457 w 12192000"/>
              <a:gd name="connsiteY113" fmla="*/ 3365044 h 3482342"/>
              <a:gd name="connsiteX114" fmla="*/ 349402 w 12192000"/>
              <a:gd name="connsiteY114" fmla="*/ 3380897 h 3482342"/>
              <a:gd name="connsiteX115" fmla="*/ 192183 w 12192000"/>
              <a:gd name="connsiteY115" fmla="*/ 3460075 h 3482342"/>
              <a:gd name="connsiteX116" fmla="*/ 46713 w 12192000"/>
              <a:gd name="connsiteY116" fmla="*/ 3462986 h 3482342"/>
              <a:gd name="connsiteX117" fmla="*/ 2765 w 12192000"/>
              <a:gd name="connsiteY117" fmla="*/ 3480770 h 3482342"/>
              <a:gd name="connsiteX118" fmla="*/ 0 w 12192000"/>
              <a:gd name="connsiteY118" fmla="*/ 3482342 h 3482342"/>
              <a:gd name="connsiteX119" fmla="*/ 0 w 12192000"/>
              <a:gd name="connsiteY11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6987 w 12192000"/>
              <a:gd name="connsiteY18" fmla="*/ 1000897 h 3482342"/>
              <a:gd name="connsiteX19" fmla="*/ 11193568 w 12192000"/>
              <a:gd name="connsiteY19" fmla="*/ 1039464 h 3482342"/>
              <a:gd name="connsiteX20" fmla="*/ 11175804 w 12192000"/>
              <a:gd name="connsiteY20" fmla="*/ 1067977 h 3482342"/>
              <a:gd name="connsiteX21" fmla="*/ 11120819 w 12192000"/>
              <a:gd name="connsiteY21" fmla="*/ 1126133 h 3482342"/>
              <a:gd name="connsiteX22" fmla="*/ 11028687 w 12192000"/>
              <a:gd name="connsiteY22" fmla="*/ 1199018 h 3482342"/>
              <a:gd name="connsiteX23" fmla="*/ 10960443 w 12192000"/>
              <a:gd name="connsiteY23" fmla="*/ 1244502 h 3482342"/>
              <a:gd name="connsiteX24" fmla="*/ 10850998 w 12192000"/>
              <a:gd name="connsiteY24" fmla="*/ 1269215 h 3482342"/>
              <a:gd name="connsiteX25" fmla="*/ 10815658 w 12192000"/>
              <a:gd name="connsiteY25" fmla="*/ 1287849 h 3482342"/>
              <a:gd name="connsiteX26" fmla="*/ 10679906 w 12192000"/>
              <a:gd name="connsiteY26" fmla="*/ 1324988 h 3482342"/>
              <a:gd name="connsiteX27" fmla="*/ 10636304 w 12192000"/>
              <a:gd name="connsiteY27" fmla="*/ 1317928 h 3482342"/>
              <a:gd name="connsiteX28" fmla="*/ 10603863 w 12192000"/>
              <a:gd name="connsiteY28" fmla="*/ 1346886 h 3482342"/>
              <a:gd name="connsiteX29" fmla="*/ 10573203 w 12192000"/>
              <a:gd name="connsiteY29" fmla="*/ 1351996 h 3482342"/>
              <a:gd name="connsiteX30" fmla="*/ 10513263 w 12192000"/>
              <a:gd name="connsiteY30" fmla="*/ 1350756 h 3482342"/>
              <a:gd name="connsiteX31" fmla="*/ 10464012 w 12192000"/>
              <a:gd name="connsiteY31" fmla="*/ 1391778 h 3482342"/>
              <a:gd name="connsiteX32" fmla="*/ 10405409 w 12192000"/>
              <a:gd name="connsiteY32" fmla="*/ 1422789 h 3482342"/>
              <a:gd name="connsiteX33" fmla="*/ 10370530 w 12192000"/>
              <a:gd name="connsiteY33" fmla="*/ 1441596 h 3482342"/>
              <a:gd name="connsiteX34" fmla="*/ 10314361 w 12192000"/>
              <a:gd name="connsiteY34" fmla="*/ 1466924 h 3482342"/>
              <a:gd name="connsiteX35" fmla="*/ 10264922 w 12192000"/>
              <a:gd name="connsiteY35" fmla="*/ 1472107 h 3482342"/>
              <a:gd name="connsiteX36" fmla="*/ 10201385 w 12192000"/>
              <a:gd name="connsiteY36" fmla="*/ 1477515 h 3482342"/>
              <a:gd name="connsiteX37" fmla="*/ 10120184 w 12192000"/>
              <a:gd name="connsiteY37" fmla="*/ 1466924 h 3482342"/>
              <a:gd name="connsiteX38" fmla="*/ 10058690 w 12192000"/>
              <a:gd name="connsiteY38" fmla="*/ 1474888 h 3482342"/>
              <a:gd name="connsiteX39" fmla="*/ 10004424 w 12192000"/>
              <a:gd name="connsiteY39" fmla="*/ 1489801 h 3482342"/>
              <a:gd name="connsiteX40" fmla="*/ 9999951 w 12192000"/>
              <a:gd name="connsiteY40" fmla="*/ 1499127 h 3482342"/>
              <a:gd name="connsiteX41" fmla="*/ 9845462 w 12192000"/>
              <a:gd name="connsiteY41" fmla="*/ 1548192 h 3482342"/>
              <a:gd name="connsiteX42" fmla="*/ 9736156 w 12192000"/>
              <a:gd name="connsiteY42" fmla="*/ 1581928 h 3482342"/>
              <a:gd name="connsiteX43" fmla="*/ 9693355 w 12192000"/>
              <a:gd name="connsiteY43" fmla="*/ 1602632 h 3482342"/>
              <a:gd name="connsiteX44" fmla="*/ 9664242 w 12192000"/>
              <a:gd name="connsiteY44" fmla="*/ 1622075 h 3482342"/>
              <a:gd name="connsiteX45" fmla="*/ 9579195 w 12192000"/>
              <a:gd name="connsiteY45" fmla="*/ 1648017 h 3482342"/>
              <a:gd name="connsiteX46" fmla="*/ 9433652 w 12192000"/>
              <a:gd name="connsiteY46" fmla="*/ 1681174 h 3482342"/>
              <a:gd name="connsiteX47" fmla="*/ 9403775 w 12192000"/>
              <a:gd name="connsiteY47" fmla="*/ 1690403 h 3482342"/>
              <a:gd name="connsiteX48" fmla="*/ 9382503 w 12192000"/>
              <a:gd name="connsiteY48" fmla="*/ 1706957 h 3482342"/>
              <a:gd name="connsiteX49" fmla="*/ 9381410 w 12192000"/>
              <a:gd name="connsiteY49" fmla="*/ 1718312 h 3482342"/>
              <a:gd name="connsiteX50" fmla="*/ 9365685 w 12192000"/>
              <a:gd name="connsiteY50" fmla="*/ 1724772 h 3482342"/>
              <a:gd name="connsiteX51" fmla="*/ 9278020 w 12192000"/>
              <a:gd name="connsiteY51" fmla="*/ 1741161 h 3482342"/>
              <a:gd name="connsiteX52" fmla="*/ 9217145 w 12192000"/>
              <a:gd name="connsiteY52" fmla="*/ 1771195 h 3482342"/>
              <a:gd name="connsiteX53" fmla="*/ 8955875 w 12192000"/>
              <a:gd name="connsiteY53" fmla="*/ 1796806 h 3482342"/>
              <a:gd name="connsiteX54" fmla="*/ 8648415 w 12192000"/>
              <a:gd name="connsiteY54" fmla="*/ 1878623 h 3482342"/>
              <a:gd name="connsiteX55" fmla="*/ 8495949 w 12192000"/>
              <a:gd name="connsiteY55" fmla="*/ 1902425 h 3482342"/>
              <a:gd name="connsiteX56" fmla="*/ 8236214 w 12192000"/>
              <a:gd name="connsiteY56" fmla="*/ 1909725 h 3482342"/>
              <a:gd name="connsiteX57" fmla="*/ 8132104 w 12192000"/>
              <a:gd name="connsiteY57" fmla="*/ 1895727 h 3482342"/>
              <a:gd name="connsiteX58" fmla="*/ 7918078 w 12192000"/>
              <a:gd name="connsiteY58" fmla="*/ 1862668 h 3482342"/>
              <a:gd name="connsiteX59" fmla="*/ 7817899 w 12192000"/>
              <a:gd name="connsiteY59" fmla="*/ 1862176 h 3482342"/>
              <a:gd name="connsiteX60" fmla="*/ 7768994 w 12192000"/>
              <a:gd name="connsiteY60" fmla="*/ 1855721 h 3482342"/>
              <a:gd name="connsiteX61" fmla="*/ 7618027 w 12192000"/>
              <a:gd name="connsiteY61" fmla="*/ 1830959 h 3482342"/>
              <a:gd name="connsiteX62" fmla="*/ 7449425 w 12192000"/>
              <a:gd name="connsiteY62" fmla="*/ 1810910 h 3482342"/>
              <a:gd name="connsiteX63" fmla="*/ 7342915 w 12192000"/>
              <a:gd name="connsiteY63" fmla="*/ 1819827 h 3482342"/>
              <a:gd name="connsiteX64" fmla="*/ 7255191 w 12192000"/>
              <a:gd name="connsiteY64" fmla="*/ 1834354 h 3482342"/>
              <a:gd name="connsiteX65" fmla="*/ 7131205 w 12192000"/>
              <a:gd name="connsiteY65" fmla="*/ 1845557 h 3482342"/>
              <a:gd name="connsiteX66" fmla="*/ 6941837 w 12192000"/>
              <a:gd name="connsiteY66" fmla="*/ 1840640 h 3482342"/>
              <a:gd name="connsiteX67" fmla="*/ 6837145 w 12192000"/>
              <a:gd name="connsiteY67" fmla="*/ 1870724 h 3482342"/>
              <a:gd name="connsiteX68" fmla="*/ 6753991 w 12192000"/>
              <a:gd name="connsiteY68" fmla="*/ 1860969 h 3482342"/>
              <a:gd name="connsiteX69" fmla="*/ 6727754 w 12192000"/>
              <a:gd name="connsiteY69" fmla="*/ 1882372 h 3482342"/>
              <a:gd name="connsiteX70" fmla="*/ 6723371 w 12192000"/>
              <a:gd name="connsiteY70" fmla="*/ 1886494 h 3482342"/>
              <a:gd name="connsiteX71" fmla="*/ 6702779 w 12192000"/>
              <a:gd name="connsiteY71" fmla="*/ 1893601 h 3482342"/>
              <a:gd name="connsiteX72" fmla="*/ 6686657 w 12192000"/>
              <a:gd name="connsiteY72" fmla="*/ 1907344 h 3482342"/>
              <a:gd name="connsiteX73" fmla="*/ 6651330 w 12192000"/>
              <a:gd name="connsiteY73" fmla="*/ 1922921 h 3482342"/>
              <a:gd name="connsiteX74" fmla="*/ 6622958 w 12192000"/>
              <a:gd name="connsiteY74" fmla="*/ 1936255 h 3482342"/>
              <a:gd name="connsiteX75" fmla="*/ 6522602 w 12192000"/>
              <a:gd name="connsiteY75" fmla="*/ 1954133 h 3482342"/>
              <a:gd name="connsiteX76" fmla="*/ 6444344 w 12192000"/>
              <a:gd name="connsiteY76" fmla="*/ 1969663 h 3482342"/>
              <a:gd name="connsiteX77" fmla="*/ 6409626 w 12192000"/>
              <a:gd name="connsiteY77" fmla="*/ 1978846 h 3482342"/>
              <a:gd name="connsiteX78" fmla="*/ 6333446 w 12192000"/>
              <a:gd name="connsiteY78" fmla="*/ 1997163 h 3482342"/>
              <a:gd name="connsiteX79" fmla="*/ 6294933 w 12192000"/>
              <a:gd name="connsiteY79" fmla="*/ 2019412 h 3482342"/>
              <a:gd name="connsiteX80" fmla="*/ 6238719 w 12192000"/>
              <a:gd name="connsiteY80" fmla="*/ 2042547 h 3482342"/>
              <a:gd name="connsiteX81" fmla="*/ 6187205 w 12192000"/>
              <a:gd name="connsiteY81" fmla="*/ 2060048 h 3482342"/>
              <a:gd name="connsiteX82" fmla="*/ 6138780 w 12192000"/>
              <a:gd name="connsiteY82" fmla="*/ 2081918 h 3482342"/>
              <a:gd name="connsiteX83" fmla="*/ 6120125 w 12192000"/>
              <a:gd name="connsiteY83" fmla="*/ 2109475 h 3482342"/>
              <a:gd name="connsiteX84" fmla="*/ 6056576 w 12192000"/>
              <a:gd name="connsiteY84" fmla="*/ 2120066 h 3482342"/>
              <a:gd name="connsiteX85" fmla="*/ 5993794 w 12192000"/>
              <a:gd name="connsiteY85" fmla="*/ 2122569 h 3482342"/>
              <a:gd name="connsiteX86" fmla="*/ 5943601 w 12192000"/>
              <a:gd name="connsiteY86" fmla="*/ 2137719 h 3482342"/>
              <a:gd name="connsiteX87" fmla="*/ 5898141 w 12192000"/>
              <a:gd name="connsiteY87" fmla="*/ 2144806 h 3482342"/>
              <a:gd name="connsiteX88" fmla="*/ 5855337 w 12192000"/>
              <a:gd name="connsiteY88" fmla="*/ 2137719 h 3482342"/>
              <a:gd name="connsiteX89" fmla="*/ 5817682 w 12192000"/>
              <a:gd name="connsiteY89" fmla="*/ 2157358 h 3482342"/>
              <a:gd name="connsiteX90" fmla="*/ 5735300 w 12192000"/>
              <a:gd name="connsiteY90" fmla="*/ 2158902 h 3482342"/>
              <a:gd name="connsiteX91" fmla="*/ 5591469 w 12192000"/>
              <a:gd name="connsiteY91" fmla="*/ 2178389 h 3482342"/>
              <a:gd name="connsiteX92" fmla="*/ 5505818 w 12192000"/>
              <a:gd name="connsiteY92" fmla="*/ 2194207 h 3482342"/>
              <a:gd name="connsiteX93" fmla="*/ 5452860 w 12192000"/>
              <a:gd name="connsiteY93" fmla="*/ 2180085 h 3482342"/>
              <a:gd name="connsiteX94" fmla="*/ 5414282 w 12192000"/>
              <a:gd name="connsiteY94" fmla="*/ 2183070 h 3482342"/>
              <a:gd name="connsiteX95" fmla="*/ 5368369 w 12192000"/>
              <a:gd name="connsiteY95" fmla="*/ 2204272 h 3482342"/>
              <a:gd name="connsiteX96" fmla="*/ 5336354 w 12192000"/>
              <a:gd name="connsiteY96" fmla="*/ 2218920 h 3482342"/>
              <a:gd name="connsiteX97" fmla="*/ 5291263 w 12192000"/>
              <a:gd name="connsiteY97" fmla="*/ 2239182 h 3482342"/>
              <a:gd name="connsiteX98" fmla="*/ 5255152 w 12192000"/>
              <a:gd name="connsiteY98" fmla="*/ 2247164 h 3482342"/>
              <a:gd name="connsiteX99" fmla="*/ 5233796 w 12192000"/>
              <a:gd name="connsiteY99" fmla="*/ 2268260 h 3482342"/>
              <a:gd name="connsiteX100" fmla="*/ 5212786 w 12192000"/>
              <a:gd name="connsiteY100" fmla="*/ 2296592 h 3482342"/>
              <a:gd name="connsiteX101" fmla="*/ 5173523 w 12192000"/>
              <a:gd name="connsiteY101" fmla="*/ 2309057 h 3482342"/>
              <a:gd name="connsiteX102" fmla="*/ 5123830 w 12192000"/>
              <a:gd name="connsiteY102" fmla="*/ 2307070 h 3482342"/>
              <a:gd name="connsiteX103" fmla="*/ 5065426 w 12192000"/>
              <a:gd name="connsiteY103" fmla="*/ 2324076 h 3482342"/>
              <a:gd name="connsiteX104" fmla="*/ 4975908 w 12192000"/>
              <a:gd name="connsiteY104" fmla="*/ 2364128 h 3482342"/>
              <a:gd name="connsiteX105" fmla="*/ 4913723 w 12192000"/>
              <a:gd name="connsiteY105" fmla="*/ 2385265 h 3482342"/>
              <a:gd name="connsiteX106" fmla="*/ 4746485 w 12192000"/>
              <a:gd name="connsiteY106" fmla="*/ 2451769 h 3482342"/>
              <a:gd name="connsiteX107" fmla="*/ 4681588 w 12192000"/>
              <a:gd name="connsiteY107" fmla="*/ 2467494 h 3482342"/>
              <a:gd name="connsiteX108" fmla="*/ 1783655 w 12192000"/>
              <a:gd name="connsiteY108" fmla="*/ 3163860 h 3482342"/>
              <a:gd name="connsiteX109" fmla="*/ 1325955 w 12192000"/>
              <a:gd name="connsiteY109" fmla="*/ 3176692 h 3482342"/>
              <a:gd name="connsiteX110" fmla="*/ 1190384 w 12192000"/>
              <a:gd name="connsiteY110" fmla="*/ 3203504 h 3482342"/>
              <a:gd name="connsiteX111" fmla="*/ 1094537 w 12192000"/>
              <a:gd name="connsiteY111" fmla="*/ 3229469 h 3482342"/>
              <a:gd name="connsiteX112" fmla="*/ 779276 w 12192000"/>
              <a:gd name="connsiteY112" fmla="*/ 3327290 h 3482342"/>
              <a:gd name="connsiteX113" fmla="*/ 600378 w 12192000"/>
              <a:gd name="connsiteY113" fmla="*/ 3335250 h 3482342"/>
              <a:gd name="connsiteX114" fmla="*/ 493457 w 12192000"/>
              <a:gd name="connsiteY114" fmla="*/ 3365044 h 3482342"/>
              <a:gd name="connsiteX115" fmla="*/ 349402 w 12192000"/>
              <a:gd name="connsiteY115" fmla="*/ 3380897 h 3482342"/>
              <a:gd name="connsiteX116" fmla="*/ 192183 w 12192000"/>
              <a:gd name="connsiteY116" fmla="*/ 3460075 h 3482342"/>
              <a:gd name="connsiteX117" fmla="*/ 46713 w 12192000"/>
              <a:gd name="connsiteY117" fmla="*/ 3462986 h 3482342"/>
              <a:gd name="connsiteX118" fmla="*/ 2765 w 12192000"/>
              <a:gd name="connsiteY118" fmla="*/ 3480770 h 3482342"/>
              <a:gd name="connsiteX119" fmla="*/ 0 w 12192000"/>
              <a:gd name="connsiteY119" fmla="*/ 3482342 h 3482342"/>
              <a:gd name="connsiteX120" fmla="*/ 0 w 12192000"/>
              <a:gd name="connsiteY12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313493 w 12192000"/>
              <a:gd name="connsiteY17" fmla="*/ 880860 h 3482342"/>
              <a:gd name="connsiteX18" fmla="*/ 11228040 w 12192000"/>
              <a:gd name="connsiteY18" fmla="*/ 958953 h 3482342"/>
              <a:gd name="connsiteX19" fmla="*/ 11196987 w 12192000"/>
              <a:gd name="connsiteY19" fmla="*/ 1000897 h 3482342"/>
              <a:gd name="connsiteX20" fmla="*/ 11193568 w 12192000"/>
              <a:gd name="connsiteY20" fmla="*/ 1039464 h 3482342"/>
              <a:gd name="connsiteX21" fmla="*/ 11175804 w 12192000"/>
              <a:gd name="connsiteY21" fmla="*/ 1067977 h 3482342"/>
              <a:gd name="connsiteX22" fmla="*/ 11120819 w 12192000"/>
              <a:gd name="connsiteY22" fmla="*/ 1126133 h 3482342"/>
              <a:gd name="connsiteX23" fmla="*/ 11028687 w 12192000"/>
              <a:gd name="connsiteY23" fmla="*/ 1199018 h 3482342"/>
              <a:gd name="connsiteX24" fmla="*/ 10960443 w 12192000"/>
              <a:gd name="connsiteY24" fmla="*/ 1244502 h 3482342"/>
              <a:gd name="connsiteX25" fmla="*/ 10850998 w 12192000"/>
              <a:gd name="connsiteY25" fmla="*/ 1269215 h 3482342"/>
              <a:gd name="connsiteX26" fmla="*/ 10815658 w 12192000"/>
              <a:gd name="connsiteY26" fmla="*/ 1287849 h 3482342"/>
              <a:gd name="connsiteX27" fmla="*/ 10679906 w 12192000"/>
              <a:gd name="connsiteY27" fmla="*/ 1324988 h 3482342"/>
              <a:gd name="connsiteX28" fmla="*/ 10636304 w 12192000"/>
              <a:gd name="connsiteY28" fmla="*/ 1317928 h 3482342"/>
              <a:gd name="connsiteX29" fmla="*/ 10603863 w 12192000"/>
              <a:gd name="connsiteY29" fmla="*/ 1346886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314361 w 12192000"/>
              <a:gd name="connsiteY35" fmla="*/ 1466924 h 3482342"/>
              <a:gd name="connsiteX36" fmla="*/ 10264922 w 12192000"/>
              <a:gd name="connsiteY36" fmla="*/ 1472107 h 3482342"/>
              <a:gd name="connsiteX37" fmla="*/ 10201385 w 12192000"/>
              <a:gd name="connsiteY37" fmla="*/ 1477515 h 3482342"/>
              <a:gd name="connsiteX38" fmla="*/ 10120184 w 12192000"/>
              <a:gd name="connsiteY38" fmla="*/ 1466924 h 3482342"/>
              <a:gd name="connsiteX39" fmla="*/ 10058690 w 12192000"/>
              <a:gd name="connsiteY39" fmla="*/ 1474888 h 3482342"/>
              <a:gd name="connsiteX40" fmla="*/ 10004424 w 12192000"/>
              <a:gd name="connsiteY40" fmla="*/ 1489801 h 3482342"/>
              <a:gd name="connsiteX41" fmla="*/ 9999951 w 12192000"/>
              <a:gd name="connsiteY41" fmla="*/ 1499127 h 3482342"/>
              <a:gd name="connsiteX42" fmla="*/ 9845462 w 12192000"/>
              <a:gd name="connsiteY42" fmla="*/ 1548192 h 3482342"/>
              <a:gd name="connsiteX43" fmla="*/ 9736156 w 12192000"/>
              <a:gd name="connsiteY43" fmla="*/ 1581928 h 3482342"/>
              <a:gd name="connsiteX44" fmla="*/ 9693355 w 12192000"/>
              <a:gd name="connsiteY44" fmla="*/ 1602632 h 3482342"/>
              <a:gd name="connsiteX45" fmla="*/ 9664242 w 12192000"/>
              <a:gd name="connsiteY45" fmla="*/ 1622075 h 3482342"/>
              <a:gd name="connsiteX46" fmla="*/ 9579195 w 12192000"/>
              <a:gd name="connsiteY46" fmla="*/ 1648017 h 3482342"/>
              <a:gd name="connsiteX47" fmla="*/ 9433652 w 12192000"/>
              <a:gd name="connsiteY47" fmla="*/ 1681174 h 3482342"/>
              <a:gd name="connsiteX48" fmla="*/ 9403775 w 12192000"/>
              <a:gd name="connsiteY48" fmla="*/ 1690403 h 3482342"/>
              <a:gd name="connsiteX49" fmla="*/ 9382503 w 12192000"/>
              <a:gd name="connsiteY49" fmla="*/ 1706957 h 3482342"/>
              <a:gd name="connsiteX50" fmla="*/ 9381410 w 12192000"/>
              <a:gd name="connsiteY50" fmla="*/ 1718312 h 3482342"/>
              <a:gd name="connsiteX51" fmla="*/ 9365685 w 12192000"/>
              <a:gd name="connsiteY51" fmla="*/ 1724772 h 3482342"/>
              <a:gd name="connsiteX52" fmla="*/ 9278020 w 12192000"/>
              <a:gd name="connsiteY52" fmla="*/ 1741161 h 3482342"/>
              <a:gd name="connsiteX53" fmla="*/ 9217145 w 12192000"/>
              <a:gd name="connsiteY53" fmla="*/ 1771195 h 3482342"/>
              <a:gd name="connsiteX54" fmla="*/ 8955875 w 12192000"/>
              <a:gd name="connsiteY54" fmla="*/ 1796806 h 3482342"/>
              <a:gd name="connsiteX55" fmla="*/ 8648415 w 12192000"/>
              <a:gd name="connsiteY55" fmla="*/ 1878623 h 3482342"/>
              <a:gd name="connsiteX56" fmla="*/ 8495949 w 12192000"/>
              <a:gd name="connsiteY56" fmla="*/ 1902425 h 3482342"/>
              <a:gd name="connsiteX57" fmla="*/ 8236214 w 12192000"/>
              <a:gd name="connsiteY57" fmla="*/ 1909725 h 3482342"/>
              <a:gd name="connsiteX58" fmla="*/ 8132104 w 12192000"/>
              <a:gd name="connsiteY58" fmla="*/ 1895727 h 3482342"/>
              <a:gd name="connsiteX59" fmla="*/ 7918078 w 12192000"/>
              <a:gd name="connsiteY59" fmla="*/ 1862668 h 3482342"/>
              <a:gd name="connsiteX60" fmla="*/ 7817899 w 12192000"/>
              <a:gd name="connsiteY60" fmla="*/ 1862176 h 3482342"/>
              <a:gd name="connsiteX61" fmla="*/ 7768994 w 12192000"/>
              <a:gd name="connsiteY61" fmla="*/ 1855721 h 3482342"/>
              <a:gd name="connsiteX62" fmla="*/ 7618027 w 12192000"/>
              <a:gd name="connsiteY62" fmla="*/ 1830959 h 3482342"/>
              <a:gd name="connsiteX63" fmla="*/ 7449425 w 12192000"/>
              <a:gd name="connsiteY63" fmla="*/ 1810910 h 3482342"/>
              <a:gd name="connsiteX64" fmla="*/ 7342915 w 12192000"/>
              <a:gd name="connsiteY64" fmla="*/ 1819827 h 3482342"/>
              <a:gd name="connsiteX65" fmla="*/ 7255191 w 12192000"/>
              <a:gd name="connsiteY65" fmla="*/ 1834354 h 3482342"/>
              <a:gd name="connsiteX66" fmla="*/ 7131205 w 12192000"/>
              <a:gd name="connsiteY66" fmla="*/ 1845557 h 3482342"/>
              <a:gd name="connsiteX67" fmla="*/ 6941837 w 12192000"/>
              <a:gd name="connsiteY67" fmla="*/ 1840640 h 3482342"/>
              <a:gd name="connsiteX68" fmla="*/ 6837145 w 12192000"/>
              <a:gd name="connsiteY68" fmla="*/ 1870724 h 3482342"/>
              <a:gd name="connsiteX69" fmla="*/ 6753991 w 12192000"/>
              <a:gd name="connsiteY69" fmla="*/ 1860969 h 3482342"/>
              <a:gd name="connsiteX70" fmla="*/ 6727754 w 12192000"/>
              <a:gd name="connsiteY70" fmla="*/ 1882372 h 3482342"/>
              <a:gd name="connsiteX71" fmla="*/ 6723371 w 12192000"/>
              <a:gd name="connsiteY71" fmla="*/ 1886494 h 3482342"/>
              <a:gd name="connsiteX72" fmla="*/ 6702779 w 12192000"/>
              <a:gd name="connsiteY72" fmla="*/ 1893601 h 3482342"/>
              <a:gd name="connsiteX73" fmla="*/ 6686657 w 12192000"/>
              <a:gd name="connsiteY73" fmla="*/ 1907344 h 3482342"/>
              <a:gd name="connsiteX74" fmla="*/ 6651330 w 12192000"/>
              <a:gd name="connsiteY74" fmla="*/ 1922921 h 3482342"/>
              <a:gd name="connsiteX75" fmla="*/ 6622958 w 12192000"/>
              <a:gd name="connsiteY75" fmla="*/ 1936255 h 3482342"/>
              <a:gd name="connsiteX76" fmla="*/ 6522602 w 12192000"/>
              <a:gd name="connsiteY76" fmla="*/ 1954133 h 3482342"/>
              <a:gd name="connsiteX77" fmla="*/ 6444344 w 12192000"/>
              <a:gd name="connsiteY77" fmla="*/ 1969663 h 3482342"/>
              <a:gd name="connsiteX78" fmla="*/ 6409626 w 12192000"/>
              <a:gd name="connsiteY78" fmla="*/ 1978846 h 3482342"/>
              <a:gd name="connsiteX79" fmla="*/ 6333446 w 12192000"/>
              <a:gd name="connsiteY79" fmla="*/ 1997163 h 3482342"/>
              <a:gd name="connsiteX80" fmla="*/ 6294933 w 12192000"/>
              <a:gd name="connsiteY80" fmla="*/ 2019412 h 3482342"/>
              <a:gd name="connsiteX81" fmla="*/ 6238719 w 12192000"/>
              <a:gd name="connsiteY81" fmla="*/ 2042547 h 3482342"/>
              <a:gd name="connsiteX82" fmla="*/ 6187205 w 12192000"/>
              <a:gd name="connsiteY82" fmla="*/ 2060048 h 3482342"/>
              <a:gd name="connsiteX83" fmla="*/ 6138780 w 12192000"/>
              <a:gd name="connsiteY83" fmla="*/ 2081918 h 3482342"/>
              <a:gd name="connsiteX84" fmla="*/ 6120125 w 12192000"/>
              <a:gd name="connsiteY84" fmla="*/ 2109475 h 3482342"/>
              <a:gd name="connsiteX85" fmla="*/ 6056576 w 12192000"/>
              <a:gd name="connsiteY85" fmla="*/ 2120066 h 3482342"/>
              <a:gd name="connsiteX86" fmla="*/ 5993794 w 12192000"/>
              <a:gd name="connsiteY86" fmla="*/ 2122569 h 3482342"/>
              <a:gd name="connsiteX87" fmla="*/ 5943601 w 12192000"/>
              <a:gd name="connsiteY87" fmla="*/ 2137719 h 3482342"/>
              <a:gd name="connsiteX88" fmla="*/ 5898141 w 12192000"/>
              <a:gd name="connsiteY88" fmla="*/ 2144806 h 3482342"/>
              <a:gd name="connsiteX89" fmla="*/ 5855337 w 12192000"/>
              <a:gd name="connsiteY89" fmla="*/ 2137719 h 3482342"/>
              <a:gd name="connsiteX90" fmla="*/ 5817682 w 12192000"/>
              <a:gd name="connsiteY90" fmla="*/ 2157358 h 3482342"/>
              <a:gd name="connsiteX91" fmla="*/ 5735300 w 12192000"/>
              <a:gd name="connsiteY91" fmla="*/ 2158902 h 3482342"/>
              <a:gd name="connsiteX92" fmla="*/ 5591469 w 12192000"/>
              <a:gd name="connsiteY92" fmla="*/ 2178389 h 3482342"/>
              <a:gd name="connsiteX93" fmla="*/ 5505818 w 12192000"/>
              <a:gd name="connsiteY93" fmla="*/ 2194207 h 3482342"/>
              <a:gd name="connsiteX94" fmla="*/ 5452860 w 12192000"/>
              <a:gd name="connsiteY94" fmla="*/ 2180085 h 3482342"/>
              <a:gd name="connsiteX95" fmla="*/ 5414282 w 12192000"/>
              <a:gd name="connsiteY95" fmla="*/ 2183070 h 3482342"/>
              <a:gd name="connsiteX96" fmla="*/ 5368369 w 12192000"/>
              <a:gd name="connsiteY96" fmla="*/ 2204272 h 3482342"/>
              <a:gd name="connsiteX97" fmla="*/ 5336354 w 12192000"/>
              <a:gd name="connsiteY97" fmla="*/ 2218920 h 3482342"/>
              <a:gd name="connsiteX98" fmla="*/ 5291263 w 12192000"/>
              <a:gd name="connsiteY98" fmla="*/ 2239182 h 3482342"/>
              <a:gd name="connsiteX99" fmla="*/ 5255152 w 12192000"/>
              <a:gd name="connsiteY99" fmla="*/ 2247164 h 3482342"/>
              <a:gd name="connsiteX100" fmla="*/ 5233796 w 12192000"/>
              <a:gd name="connsiteY100" fmla="*/ 2268260 h 3482342"/>
              <a:gd name="connsiteX101" fmla="*/ 5212786 w 12192000"/>
              <a:gd name="connsiteY101" fmla="*/ 2296592 h 3482342"/>
              <a:gd name="connsiteX102" fmla="*/ 5173523 w 12192000"/>
              <a:gd name="connsiteY102" fmla="*/ 2309057 h 3482342"/>
              <a:gd name="connsiteX103" fmla="*/ 5123830 w 12192000"/>
              <a:gd name="connsiteY103" fmla="*/ 2307070 h 3482342"/>
              <a:gd name="connsiteX104" fmla="*/ 5065426 w 12192000"/>
              <a:gd name="connsiteY104" fmla="*/ 2324076 h 3482342"/>
              <a:gd name="connsiteX105" fmla="*/ 4975908 w 12192000"/>
              <a:gd name="connsiteY105" fmla="*/ 2364128 h 3482342"/>
              <a:gd name="connsiteX106" fmla="*/ 4913723 w 12192000"/>
              <a:gd name="connsiteY106" fmla="*/ 2385265 h 3482342"/>
              <a:gd name="connsiteX107" fmla="*/ 4746485 w 12192000"/>
              <a:gd name="connsiteY107" fmla="*/ 2451769 h 3482342"/>
              <a:gd name="connsiteX108" fmla="*/ 4681588 w 12192000"/>
              <a:gd name="connsiteY108" fmla="*/ 2467494 h 3482342"/>
              <a:gd name="connsiteX109" fmla="*/ 1783655 w 12192000"/>
              <a:gd name="connsiteY109" fmla="*/ 3163860 h 3482342"/>
              <a:gd name="connsiteX110" fmla="*/ 1325955 w 12192000"/>
              <a:gd name="connsiteY110" fmla="*/ 3176692 h 3482342"/>
              <a:gd name="connsiteX111" fmla="*/ 1190384 w 12192000"/>
              <a:gd name="connsiteY111" fmla="*/ 3203504 h 3482342"/>
              <a:gd name="connsiteX112" fmla="*/ 1094537 w 12192000"/>
              <a:gd name="connsiteY112" fmla="*/ 3229469 h 3482342"/>
              <a:gd name="connsiteX113" fmla="*/ 779276 w 12192000"/>
              <a:gd name="connsiteY113" fmla="*/ 3327290 h 3482342"/>
              <a:gd name="connsiteX114" fmla="*/ 600378 w 12192000"/>
              <a:gd name="connsiteY114" fmla="*/ 3335250 h 3482342"/>
              <a:gd name="connsiteX115" fmla="*/ 493457 w 12192000"/>
              <a:gd name="connsiteY115" fmla="*/ 3365044 h 3482342"/>
              <a:gd name="connsiteX116" fmla="*/ 349402 w 12192000"/>
              <a:gd name="connsiteY116" fmla="*/ 3380897 h 3482342"/>
              <a:gd name="connsiteX117" fmla="*/ 192183 w 12192000"/>
              <a:gd name="connsiteY117" fmla="*/ 3460075 h 3482342"/>
              <a:gd name="connsiteX118" fmla="*/ 46713 w 12192000"/>
              <a:gd name="connsiteY118" fmla="*/ 3462986 h 3482342"/>
              <a:gd name="connsiteX119" fmla="*/ 2765 w 12192000"/>
              <a:gd name="connsiteY119" fmla="*/ 3480770 h 3482342"/>
              <a:gd name="connsiteX120" fmla="*/ 0 w 12192000"/>
              <a:gd name="connsiteY120" fmla="*/ 3482342 h 3482342"/>
              <a:gd name="connsiteX121" fmla="*/ 0 w 12192000"/>
              <a:gd name="connsiteY12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313493 w 12192000"/>
              <a:gd name="connsiteY17" fmla="*/ 880860 h 3482342"/>
              <a:gd name="connsiteX18" fmla="*/ 11228040 w 12192000"/>
              <a:gd name="connsiteY18" fmla="*/ 958953 h 3482342"/>
              <a:gd name="connsiteX19" fmla="*/ 11196987 w 12192000"/>
              <a:gd name="connsiteY19" fmla="*/ 1000897 h 3482342"/>
              <a:gd name="connsiteX20" fmla="*/ 11193568 w 12192000"/>
              <a:gd name="connsiteY20" fmla="*/ 1039464 h 3482342"/>
              <a:gd name="connsiteX21" fmla="*/ 11175804 w 12192000"/>
              <a:gd name="connsiteY21" fmla="*/ 1067977 h 3482342"/>
              <a:gd name="connsiteX22" fmla="*/ 11120819 w 12192000"/>
              <a:gd name="connsiteY22" fmla="*/ 1126133 h 3482342"/>
              <a:gd name="connsiteX23" fmla="*/ 11028687 w 12192000"/>
              <a:gd name="connsiteY23" fmla="*/ 1199018 h 3482342"/>
              <a:gd name="connsiteX24" fmla="*/ 10960443 w 12192000"/>
              <a:gd name="connsiteY24" fmla="*/ 1244502 h 3482342"/>
              <a:gd name="connsiteX25" fmla="*/ 10850998 w 12192000"/>
              <a:gd name="connsiteY25" fmla="*/ 1269215 h 3482342"/>
              <a:gd name="connsiteX26" fmla="*/ 10815658 w 12192000"/>
              <a:gd name="connsiteY26" fmla="*/ 1287849 h 3482342"/>
              <a:gd name="connsiteX27" fmla="*/ 10679906 w 12192000"/>
              <a:gd name="connsiteY27" fmla="*/ 1324988 h 3482342"/>
              <a:gd name="connsiteX28" fmla="*/ 10636304 w 12192000"/>
              <a:gd name="connsiteY28" fmla="*/ 1317928 h 3482342"/>
              <a:gd name="connsiteX29" fmla="*/ 10603863 w 12192000"/>
              <a:gd name="connsiteY29" fmla="*/ 1346886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314361 w 12192000"/>
              <a:gd name="connsiteY35" fmla="*/ 1466924 h 3482342"/>
              <a:gd name="connsiteX36" fmla="*/ 10264922 w 12192000"/>
              <a:gd name="connsiteY36" fmla="*/ 1472107 h 3482342"/>
              <a:gd name="connsiteX37" fmla="*/ 10201385 w 12192000"/>
              <a:gd name="connsiteY37" fmla="*/ 1477515 h 3482342"/>
              <a:gd name="connsiteX38" fmla="*/ 10120184 w 12192000"/>
              <a:gd name="connsiteY38" fmla="*/ 1466924 h 3482342"/>
              <a:gd name="connsiteX39" fmla="*/ 10058690 w 12192000"/>
              <a:gd name="connsiteY39" fmla="*/ 1474888 h 3482342"/>
              <a:gd name="connsiteX40" fmla="*/ 10004424 w 12192000"/>
              <a:gd name="connsiteY40" fmla="*/ 1489801 h 3482342"/>
              <a:gd name="connsiteX41" fmla="*/ 9999951 w 12192000"/>
              <a:gd name="connsiteY41" fmla="*/ 1499127 h 3482342"/>
              <a:gd name="connsiteX42" fmla="*/ 9845462 w 12192000"/>
              <a:gd name="connsiteY42" fmla="*/ 1548192 h 3482342"/>
              <a:gd name="connsiteX43" fmla="*/ 9736156 w 12192000"/>
              <a:gd name="connsiteY43" fmla="*/ 1581928 h 3482342"/>
              <a:gd name="connsiteX44" fmla="*/ 9693355 w 12192000"/>
              <a:gd name="connsiteY44" fmla="*/ 1602632 h 3482342"/>
              <a:gd name="connsiteX45" fmla="*/ 9664242 w 12192000"/>
              <a:gd name="connsiteY45" fmla="*/ 1622075 h 3482342"/>
              <a:gd name="connsiteX46" fmla="*/ 9579195 w 12192000"/>
              <a:gd name="connsiteY46" fmla="*/ 1648017 h 3482342"/>
              <a:gd name="connsiteX47" fmla="*/ 9433652 w 12192000"/>
              <a:gd name="connsiteY47" fmla="*/ 1681174 h 3482342"/>
              <a:gd name="connsiteX48" fmla="*/ 9403775 w 12192000"/>
              <a:gd name="connsiteY48" fmla="*/ 1690403 h 3482342"/>
              <a:gd name="connsiteX49" fmla="*/ 9382503 w 12192000"/>
              <a:gd name="connsiteY49" fmla="*/ 1706957 h 3482342"/>
              <a:gd name="connsiteX50" fmla="*/ 9381410 w 12192000"/>
              <a:gd name="connsiteY50" fmla="*/ 1718312 h 3482342"/>
              <a:gd name="connsiteX51" fmla="*/ 9365685 w 12192000"/>
              <a:gd name="connsiteY51" fmla="*/ 1724772 h 3482342"/>
              <a:gd name="connsiteX52" fmla="*/ 9278020 w 12192000"/>
              <a:gd name="connsiteY52" fmla="*/ 1741161 h 3482342"/>
              <a:gd name="connsiteX53" fmla="*/ 9217145 w 12192000"/>
              <a:gd name="connsiteY53" fmla="*/ 1771195 h 3482342"/>
              <a:gd name="connsiteX54" fmla="*/ 8955875 w 12192000"/>
              <a:gd name="connsiteY54" fmla="*/ 1796806 h 3482342"/>
              <a:gd name="connsiteX55" fmla="*/ 8648415 w 12192000"/>
              <a:gd name="connsiteY55" fmla="*/ 1878623 h 3482342"/>
              <a:gd name="connsiteX56" fmla="*/ 8495949 w 12192000"/>
              <a:gd name="connsiteY56" fmla="*/ 1902425 h 3482342"/>
              <a:gd name="connsiteX57" fmla="*/ 8236214 w 12192000"/>
              <a:gd name="connsiteY57" fmla="*/ 1909725 h 3482342"/>
              <a:gd name="connsiteX58" fmla="*/ 8132104 w 12192000"/>
              <a:gd name="connsiteY58" fmla="*/ 1895727 h 3482342"/>
              <a:gd name="connsiteX59" fmla="*/ 7918078 w 12192000"/>
              <a:gd name="connsiteY59" fmla="*/ 1862668 h 3482342"/>
              <a:gd name="connsiteX60" fmla="*/ 7817899 w 12192000"/>
              <a:gd name="connsiteY60" fmla="*/ 1862176 h 3482342"/>
              <a:gd name="connsiteX61" fmla="*/ 7768994 w 12192000"/>
              <a:gd name="connsiteY61" fmla="*/ 1855721 h 3482342"/>
              <a:gd name="connsiteX62" fmla="*/ 7618027 w 12192000"/>
              <a:gd name="connsiteY62" fmla="*/ 1830959 h 3482342"/>
              <a:gd name="connsiteX63" fmla="*/ 7449425 w 12192000"/>
              <a:gd name="connsiteY63" fmla="*/ 1810910 h 3482342"/>
              <a:gd name="connsiteX64" fmla="*/ 7342915 w 12192000"/>
              <a:gd name="connsiteY64" fmla="*/ 1819827 h 3482342"/>
              <a:gd name="connsiteX65" fmla="*/ 7255191 w 12192000"/>
              <a:gd name="connsiteY65" fmla="*/ 1834354 h 3482342"/>
              <a:gd name="connsiteX66" fmla="*/ 7131205 w 12192000"/>
              <a:gd name="connsiteY66" fmla="*/ 1845557 h 3482342"/>
              <a:gd name="connsiteX67" fmla="*/ 6941837 w 12192000"/>
              <a:gd name="connsiteY67" fmla="*/ 1840640 h 3482342"/>
              <a:gd name="connsiteX68" fmla="*/ 6837145 w 12192000"/>
              <a:gd name="connsiteY68" fmla="*/ 1870724 h 3482342"/>
              <a:gd name="connsiteX69" fmla="*/ 6753991 w 12192000"/>
              <a:gd name="connsiteY69" fmla="*/ 1860969 h 3482342"/>
              <a:gd name="connsiteX70" fmla="*/ 6727754 w 12192000"/>
              <a:gd name="connsiteY70" fmla="*/ 1882372 h 3482342"/>
              <a:gd name="connsiteX71" fmla="*/ 6723371 w 12192000"/>
              <a:gd name="connsiteY71" fmla="*/ 1886494 h 3482342"/>
              <a:gd name="connsiteX72" fmla="*/ 6702779 w 12192000"/>
              <a:gd name="connsiteY72" fmla="*/ 1893601 h 3482342"/>
              <a:gd name="connsiteX73" fmla="*/ 6686657 w 12192000"/>
              <a:gd name="connsiteY73" fmla="*/ 1907344 h 3482342"/>
              <a:gd name="connsiteX74" fmla="*/ 6651330 w 12192000"/>
              <a:gd name="connsiteY74" fmla="*/ 1922921 h 3482342"/>
              <a:gd name="connsiteX75" fmla="*/ 6622958 w 12192000"/>
              <a:gd name="connsiteY75" fmla="*/ 1936255 h 3482342"/>
              <a:gd name="connsiteX76" fmla="*/ 6522602 w 12192000"/>
              <a:gd name="connsiteY76" fmla="*/ 1954133 h 3482342"/>
              <a:gd name="connsiteX77" fmla="*/ 6444344 w 12192000"/>
              <a:gd name="connsiteY77" fmla="*/ 1969663 h 3482342"/>
              <a:gd name="connsiteX78" fmla="*/ 6409626 w 12192000"/>
              <a:gd name="connsiteY78" fmla="*/ 1978846 h 3482342"/>
              <a:gd name="connsiteX79" fmla="*/ 6333446 w 12192000"/>
              <a:gd name="connsiteY79" fmla="*/ 1997163 h 3482342"/>
              <a:gd name="connsiteX80" fmla="*/ 6294933 w 12192000"/>
              <a:gd name="connsiteY80" fmla="*/ 2019412 h 3482342"/>
              <a:gd name="connsiteX81" fmla="*/ 6238719 w 12192000"/>
              <a:gd name="connsiteY81" fmla="*/ 2042547 h 3482342"/>
              <a:gd name="connsiteX82" fmla="*/ 6187205 w 12192000"/>
              <a:gd name="connsiteY82" fmla="*/ 2060048 h 3482342"/>
              <a:gd name="connsiteX83" fmla="*/ 6138780 w 12192000"/>
              <a:gd name="connsiteY83" fmla="*/ 2081918 h 3482342"/>
              <a:gd name="connsiteX84" fmla="*/ 6120125 w 12192000"/>
              <a:gd name="connsiteY84" fmla="*/ 2109475 h 3482342"/>
              <a:gd name="connsiteX85" fmla="*/ 6056576 w 12192000"/>
              <a:gd name="connsiteY85" fmla="*/ 2120066 h 3482342"/>
              <a:gd name="connsiteX86" fmla="*/ 5993794 w 12192000"/>
              <a:gd name="connsiteY86" fmla="*/ 2122569 h 3482342"/>
              <a:gd name="connsiteX87" fmla="*/ 5943601 w 12192000"/>
              <a:gd name="connsiteY87" fmla="*/ 2137719 h 3482342"/>
              <a:gd name="connsiteX88" fmla="*/ 5898141 w 12192000"/>
              <a:gd name="connsiteY88" fmla="*/ 2144806 h 3482342"/>
              <a:gd name="connsiteX89" fmla="*/ 5855337 w 12192000"/>
              <a:gd name="connsiteY89" fmla="*/ 2137719 h 3482342"/>
              <a:gd name="connsiteX90" fmla="*/ 5817682 w 12192000"/>
              <a:gd name="connsiteY90" fmla="*/ 2157358 h 3482342"/>
              <a:gd name="connsiteX91" fmla="*/ 5735300 w 12192000"/>
              <a:gd name="connsiteY91" fmla="*/ 2158902 h 3482342"/>
              <a:gd name="connsiteX92" fmla="*/ 5591469 w 12192000"/>
              <a:gd name="connsiteY92" fmla="*/ 2178389 h 3482342"/>
              <a:gd name="connsiteX93" fmla="*/ 5505818 w 12192000"/>
              <a:gd name="connsiteY93" fmla="*/ 2194207 h 3482342"/>
              <a:gd name="connsiteX94" fmla="*/ 5452860 w 12192000"/>
              <a:gd name="connsiteY94" fmla="*/ 2180085 h 3482342"/>
              <a:gd name="connsiteX95" fmla="*/ 5414282 w 12192000"/>
              <a:gd name="connsiteY95" fmla="*/ 2183070 h 3482342"/>
              <a:gd name="connsiteX96" fmla="*/ 5368369 w 12192000"/>
              <a:gd name="connsiteY96" fmla="*/ 2204272 h 3482342"/>
              <a:gd name="connsiteX97" fmla="*/ 5336354 w 12192000"/>
              <a:gd name="connsiteY97" fmla="*/ 2218920 h 3482342"/>
              <a:gd name="connsiteX98" fmla="*/ 5291263 w 12192000"/>
              <a:gd name="connsiteY98" fmla="*/ 2239182 h 3482342"/>
              <a:gd name="connsiteX99" fmla="*/ 5255152 w 12192000"/>
              <a:gd name="connsiteY99" fmla="*/ 2247164 h 3482342"/>
              <a:gd name="connsiteX100" fmla="*/ 5233796 w 12192000"/>
              <a:gd name="connsiteY100" fmla="*/ 2268260 h 3482342"/>
              <a:gd name="connsiteX101" fmla="*/ 5212786 w 12192000"/>
              <a:gd name="connsiteY101" fmla="*/ 2296592 h 3482342"/>
              <a:gd name="connsiteX102" fmla="*/ 5173523 w 12192000"/>
              <a:gd name="connsiteY102" fmla="*/ 2309057 h 3482342"/>
              <a:gd name="connsiteX103" fmla="*/ 5123830 w 12192000"/>
              <a:gd name="connsiteY103" fmla="*/ 2307070 h 3482342"/>
              <a:gd name="connsiteX104" fmla="*/ 5065426 w 12192000"/>
              <a:gd name="connsiteY104" fmla="*/ 2324076 h 3482342"/>
              <a:gd name="connsiteX105" fmla="*/ 4975908 w 12192000"/>
              <a:gd name="connsiteY105" fmla="*/ 2364128 h 3482342"/>
              <a:gd name="connsiteX106" fmla="*/ 4913723 w 12192000"/>
              <a:gd name="connsiteY106" fmla="*/ 2385265 h 3482342"/>
              <a:gd name="connsiteX107" fmla="*/ 4746485 w 12192000"/>
              <a:gd name="connsiteY107" fmla="*/ 2451769 h 3482342"/>
              <a:gd name="connsiteX108" fmla="*/ 4681588 w 12192000"/>
              <a:gd name="connsiteY108" fmla="*/ 2467494 h 3482342"/>
              <a:gd name="connsiteX109" fmla="*/ 1783655 w 12192000"/>
              <a:gd name="connsiteY109" fmla="*/ 3163860 h 3482342"/>
              <a:gd name="connsiteX110" fmla="*/ 1325955 w 12192000"/>
              <a:gd name="connsiteY110" fmla="*/ 3176692 h 3482342"/>
              <a:gd name="connsiteX111" fmla="*/ 1190384 w 12192000"/>
              <a:gd name="connsiteY111" fmla="*/ 3203504 h 3482342"/>
              <a:gd name="connsiteX112" fmla="*/ 1094537 w 12192000"/>
              <a:gd name="connsiteY112" fmla="*/ 3229469 h 3482342"/>
              <a:gd name="connsiteX113" fmla="*/ 779276 w 12192000"/>
              <a:gd name="connsiteY113" fmla="*/ 3327290 h 3482342"/>
              <a:gd name="connsiteX114" fmla="*/ 600378 w 12192000"/>
              <a:gd name="connsiteY114" fmla="*/ 3335250 h 3482342"/>
              <a:gd name="connsiteX115" fmla="*/ 493457 w 12192000"/>
              <a:gd name="connsiteY115" fmla="*/ 3365044 h 3482342"/>
              <a:gd name="connsiteX116" fmla="*/ 349402 w 12192000"/>
              <a:gd name="connsiteY116" fmla="*/ 3380897 h 3482342"/>
              <a:gd name="connsiteX117" fmla="*/ 192183 w 12192000"/>
              <a:gd name="connsiteY117" fmla="*/ 3460075 h 3482342"/>
              <a:gd name="connsiteX118" fmla="*/ 46713 w 12192000"/>
              <a:gd name="connsiteY118" fmla="*/ 3462986 h 3482342"/>
              <a:gd name="connsiteX119" fmla="*/ 2765 w 12192000"/>
              <a:gd name="connsiteY119" fmla="*/ 3480770 h 3482342"/>
              <a:gd name="connsiteX120" fmla="*/ 0 w 12192000"/>
              <a:gd name="connsiteY120" fmla="*/ 3482342 h 3482342"/>
              <a:gd name="connsiteX121" fmla="*/ 0 w 12192000"/>
              <a:gd name="connsiteY12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20819 w 12192000"/>
              <a:gd name="connsiteY23" fmla="*/ 1126133 h 3482342"/>
              <a:gd name="connsiteX24" fmla="*/ 11028687 w 12192000"/>
              <a:gd name="connsiteY24" fmla="*/ 1199018 h 3482342"/>
              <a:gd name="connsiteX25" fmla="*/ 10960443 w 12192000"/>
              <a:gd name="connsiteY25" fmla="*/ 1244502 h 3482342"/>
              <a:gd name="connsiteX26" fmla="*/ 10850998 w 12192000"/>
              <a:gd name="connsiteY26" fmla="*/ 1269215 h 3482342"/>
              <a:gd name="connsiteX27" fmla="*/ 10815658 w 12192000"/>
              <a:gd name="connsiteY27" fmla="*/ 1287849 h 3482342"/>
              <a:gd name="connsiteX28" fmla="*/ 10679906 w 12192000"/>
              <a:gd name="connsiteY28" fmla="*/ 1324988 h 3482342"/>
              <a:gd name="connsiteX29" fmla="*/ 10636304 w 12192000"/>
              <a:gd name="connsiteY29" fmla="*/ 1317928 h 3482342"/>
              <a:gd name="connsiteX30" fmla="*/ 10603863 w 12192000"/>
              <a:gd name="connsiteY30" fmla="*/ 1346886 h 3482342"/>
              <a:gd name="connsiteX31" fmla="*/ 10573203 w 12192000"/>
              <a:gd name="connsiteY31" fmla="*/ 1351996 h 3482342"/>
              <a:gd name="connsiteX32" fmla="*/ 10513263 w 12192000"/>
              <a:gd name="connsiteY32" fmla="*/ 1350756 h 3482342"/>
              <a:gd name="connsiteX33" fmla="*/ 10464012 w 12192000"/>
              <a:gd name="connsiteY33" fmla="*/ 1391778 h 3482342"/>
              <a:gd name="connsiteX34" fmla="*/ 10405409 w 12192000"/>
              <a:gd name="connsiteY34" fmla="*/ 1422789 h 3482342"/>
              <a:gd name="connsiteX35" fmla="*/ 10370530 w 12192000"/>
              <a:gd name="connsiteY35" fmla="*/ 1441596 h 3482342"/>
              <a:gd name="connsiteX36" fmla="*/ 10314361 w 12192000"/>
              <a:gd name="connsiteY36" fmla="*/ 1466924 h 3482342"/>
              <a:gd name="connsiteX37" fmla="*/ 10264922 w 12192000"/>
              <a:gd name="connsiteY37" fmla="*/ 1472107 h 3482342"/>
              <a:gd name="connsiteX38" fmla="*/ 10201385 w 12192000"/>
              <a:gd name="connsiteY38" fmla="*/ 1477515 h 3482342"/>
              <a:gd name="connsiteX39" fmla="*/ 10120184 w 12192000"/>
              <a:gd name="connsiteY39" fmla="*/ 1466924 h 3482342"/>
              <a:gd name="connsiteX40" fmla="*/ 10058690 w 12192000"/>
              <a:gd name="connsiteY40" fmla="*/ 1474888 h 3482342"/>
              <a:gd name="connsiteX41" fmla="*/ 10004424 w 12192000"/>
              <a:gd name="connsiteY41" fmla="*/ 1489801 h 3482342"/>
              <a:gd name="connsiteX42" fmla="*/ 9999951 w 12192000"/>
              <a:gd name="connsiteY42" fmla="*/ 1499127 h 3482342"/>
              <a:gd name="connsiteX43" fmla="*/ 9845462 w 12192000"/>
              <a:gd name="connsiteY43" fmla="*/ 1548192 h 3482342"/>
              <a:gd name="connsiteX44" fmla="*/ 9736156 w 12192000"/>
              <a:gd name="connsiteY44" fmla="*/ 1581928 h 3482342"/>
              <a:gd name="connsiteX45" fmla="*/ 9693355 w 12192000"/>
              <a:gd name="connsiteY45" fmla="*/ 1602632 h 3482342"/>
              <a:gd name="connsiteX46" fmla="*/ 9664242 w 12192000"/>
              <a:gd name="connsiteY46" fmla="*/ 1622075 h 3482342"/>
              <a:gd name="connsiteX47" fmla="*/ 9579195 w 12192000"/>
              <a:gd name="connsiteY47" fmla="*/ 1648017 h 3482342"/>
              <a:gd name="connsiteX48" fmla="*/ 9433652 w 12192000"/>
              <a:gd name="connsiteY48" fmla="*/ 1681174 h 3482342"/>
              <a:gd name="connsiteX49" fmla="*/ 9403775 w 12192000"/>
              <a:gd name="connsiteY49" fmla="*/ 1690403 h 3482342"/>
              <a:gd name="connsiteX50" fmla="*/ 9382503 w 12192000"/>
              <a:gd name="connsiteY50" fmla="*/ 1706957 h 3482342"/>
              <a:gd name="connsiteX51" fmla="*/ 9381410 w 12192000"/>
              <a:gd name="connsiteY51" fmla="*/ 1718312 h 3482342"/>
              <a:gd name="connsiteX52" fmla="*/ 9365685 w 12192000"/>
              <a:gd name="connsiteY52" fmla="*/ 1724772 h 3482342"/>
              <a:gd name="connsiteX53" fmla="*/ 9278020 w 12192000"/>
              <a:gd name="connsiteY53" fmla="*/ 1741161 h 3482342"/>
              <a:gd name="connsiteX54" fmla="*/ 9217145 w 12192000"/>
              <a:gd name="connsiteY54" fmla="*/ 1771195 h 3482342"/>
              <a:gd name="connsiteX55" fmla="*/ 8955875 w 12192000"/>
              <a:gd name="connsiteY55" fmla="*/ 1796806 h 3482342"/>
              <a:gd name="connsiteX56" fmla="*/ 8648415 w 12192000"/>
              <a:gd name="connsiteY56" fmla="*/ 1878623 h 3482342"/>
              <a:gd name="connsiteX57" fmla="*/ 8495949 w 12192000"/>
              <a:gd name="connsiteY57" fmla="*/ 1902425 h 3482342"/>
              <a:gd name="connsiteX58" fmla="*/ 8236214 w 12192000"/>
              <a:gd name="connsiteY58" fmla="*/ 190972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41837 w 12192000"/>
              <a:gd name="connsiteY68" fmla="*/ 1840640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686657 w 12192000"/>
              <a:gd name="connsiteY74" fmla="*/ 1907344 h 3482342"/>
              <a:gd name="connsiteX75" fmla="*/ 6651330 w 12192000"/>
              <a:gd name="connsiteY75" fmla="*/ 1922921 h 3482342"/>
              <a:gd name="connsiteX76" fmla="*/ 6622958 w 12192000"/>
              <a:gd name="connsiteY76" fmla="*/ 1936255 h 3482342"/>
              <a:gd name="connsiteX77" fmla="*/ 6522602 w 12192000"/>
              <a:gd name="connsiteY77" fmla="*/ 1954133 h 3482342"/>
              <a:gd name="connsiteX78" fmla="*/ 6444344 w 12192000"/>
              <a:gd name="connsiteY78" fmla="*/ 1969663 h 3482342"/>
              <a:gd name="connsiteX79" fmla="*/ 6409626 w 12192000"/>
              <a:gd name="connsiteY79" fmla="*/ 1978846 h 3482342"/>
              <a:gd name="connsiteX80" fmla="*/ 6333446 w 12192000"/>
              <a:gd name="connsiteY80" fmla="*/ 1997163 h 3482342"/>
              <a:gd name="connsiteX81" fmla="*/ 6294933 w 12192000"/>
              <a:gd name="connsiteY81" fmla="*/ 2019412 h 3482342"/>
              <a:gd name="connsiteX82" fmla="*/ 6238719 w 12192000"/>
              <a:gd name="connsiteY82" fmla="*/ 2042547 h 3482342"/>
              <a:gd name="connsiteX83" fmla="*/ 6187205 w 12192000"/>
              <a:gd name="connsiteY83" fmla="*/ 2060048 h 3482342"/>
              <a:gd name="connsiteX84" fmla="*/ 6138780 w 12192000"/>
              <a:gd name="connsiteY84" fmla="*/ 2081918 h 3482342"/>
              <a:gd name="connsiteX85" fmla="*/ 6120125 w 12192000"/>
              <a:gd name="connsiteY85" fmla="*/ 2109475 h 3482342"/>
              <a:gd name="connsiteX86" fmla="*/ 6056576 w 12192000"/>
              <a:gd name="connsiteY86" fmla="*/ 2120066 h 3482342"/>
              <a:gd name="connsiteX87" fmla="*/ 5993794 w 12192000"/>
              <a:gd name="connsiteY87" fmla="*/ 2122569 h 3482342"/>
              <a:gd name="connsiteX88" fmla="*/ 5943601 w 12192000"/>
              <a:gd name="connsiteY88" fmla="*/ 2137719 h 3482342"/>
              <a:gd name="connsiteX89" fmla="*/ 5898141 w 12192000"/>
              <a:gd name="connsiteY89" fmla="*/ 2144806 h 3482342"/>
              <a:gd name="connsiteX90" fmla="*/ 5855337 w 12192000"/>
              <a:gd name="connsiteY90" fmla="*/ 2137719 h 3482342"/>
              <a:gd name="connsiteX91" fmla="*/ 5817682 w 12192000"/>
              <a:gd name="connsiteY91" fmla="*/ 2157358 h 3482342"/>
              <a:gd name="connsiteX92" fmla="*/ 5735300 w 12192000"/>
              <a:gd name="connsiteY92" fmla="*/ 2158902 h 3482342"/>
              <a:gd name="connsiteX93" fmla="*/ 5591469 w 12192000"/>
              <a:gd name="connsiteY93" fmla="*/ 2178389 h 3482342"/>
              <a:gd name="connsiteX94" fmla="*/ 5505818 w 12192000"/>
              <a:gd name="connsiteY94" fmla="*/ 2194207 h 3482342"/>
              <a:gd name="connsiteX95" fmla="*/ 5452860 w 12192000"/>
              <a:gd name="connsiteY95" fmla="*/ 2180085 h 3482342"/>
              <a:gd name="connsiteX96" fmla="*/ 5414282 w 12192000"/>
              <a:gd name="connsiteY96" fmla="*/ 2183070 h 3482342"/>
              <a:gd name="connsiteX97" fmla="*/ 5368369 w 12192000"/>
              <a:gd name="connsiteY97" fmla="*/ 2204272 h 3482342"/>
              <a:gd name="connsiteX98" fmla="*/ 5336354 w 12192000"/>
              <a:gd name="connsiteY98" fmla="*/ 2218920 h 3482342"/>
              <a:gd name="connsiteX99" fmla="*/ 5291263 w 12192000"/>
              <a:gd name="connsiteY99" fmla="*/ 2239182 h 3482342"/>
              <a:gd name="connsiteX100" fmla="*/ 5255152 w 12192000"/>
              <a:gd name="connsiteY100" fmla="*/ 2247164 h 3482342"/>
              <a:gd name="connsiteX101" fmla="*/ 5233796 w 12192000"/>
              <a:gd name="connsiteY101" fmla="*/ 2268260 h 3482342"/>
              <a:gd name="connsiteX102" fmla="*/ 5212786 w 12192000"/>
              <a:gd name="connsiteY102" fmla="*/ 2296592 h 3482342"/>
              <a:gd name="connsiteX103" fmla="*/ 5173523 w 12192000"/>
              <a:gd name="connsiteY103" fmla="*/ 2309057 h 3482342"/>
              <a:gd name="connsiteX104" fmla="*/ 5123830 w 12192000"/>
              <a:gd name="connsiteY104" fmla="*/ 2307070 h 3482342"/>
              <a:gd name="connsiteX105" fmla="*/ 5065426 w 12192000"/>
              <a:gd name="connsiteY105" fmla="*/ 2324076 h 3482342"/>
              <a:gd name="connsiteX106" fmla="*/ 4975908 w 12192000"/>
              <a:gd name="connsiteY106" fmla="*/ 2364128 h 3482342"/>
              <a:gd name="connsiteX107" fmla="*/ 4913723 w 12192000"/>
              <a:gd name="connsiteY107" fmla="*/ 2385265 h 3482342"/>
              <a:gd name="connsiteX108" fmla="*/ 4746485 w 12192000"/>
              <a:gd name="connsiteY108" fmla="*/ 2451769 h 3482342"/>
              <a:gd name="connsiteX109" fmla="*/ 4681588 w 12192000"/>
              <a:gd name="connsiteY109" fmla="*/ 2467494 h 3482342"/>
              <a:gd name="connsiteX110" fmla="*/ 1783655 w 12192000"/>
              <a:gd name="connsiteY110" fmla="*/ 3163860 h 3482342"/>
              <a:gd name="connsiteX111" fmla="*/ 1325955 w 12192000"/>
              <a:gd name="connsiteY111" fmla="*/ 3176692 h 3482342"/>
              <a:gd name="connsiteX112" fmla="*/ 1190384 w 12192000"/>
              <a:gd name="connsiteY112" fmla="*/ 3203504 h 3482342"/>
              <a:gd name="connsiteX113" fmla="*/ 1094537 w 12192000"/>
              <a:gd name="connsiteY113" fmla="*/ 3229469 h 3482342"/>
              <a:gd name="connsiteX114" fmla="*/ 779276 w 12192000"/>
              <a:gd name="connsiteY114" fmla="*/ 3327290 h 3482342"/>
              <a:gd name="connsiteX115" fmla="*/ 600378 w 12192000"/>
              <a:gd name="connsiteY115" fmla="*/ 3335250 h 3482342"/>
              <a:gd name="connsiteX116" fmla="*/ 493457 w 12192000"/>
              <a:gd name="connsiteY116" fmla="*/ 3365044 h 3482342"/>
              <a:gd name="connsiteX117" fmla="*/ 349402 w 12192000"/>
              <a:gd name="connsiteY117" fmla="*/ 3380897 h 3482342"/>
              <a:gd name="connsiteX118" fmla="*/ 192183 w 12192000"/>
              <a:gd name="connsiteY118" fmla="*/ 3460075 h 3482342"/>
              <a:gd name="connsiteX119" fmla="*/ 46713 w 12192000"/>
              <a:gd name="connsiteY119" fmla="*/ 3462986 h 3482342"/>
              <a:gd name="connsiteX120" fmla="*/ 2765 w 12192000"/>
              <a:gd name="connsiteY120" fmla="*/ 3480770 h 3482342"/>
              <a:gd name="connsiteX121" fmla="*/ 0 w 12192000"/>
              <a:gd name="connsiteY121" fmla="*/ 3482342 h 3482342"/>
              <a:gd name="connsiteX122" fmla="*/ 0 w 12192000"/>
              <a:gd name="connsiteY12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20819 w 12192000"/>
              <a:gd name="connsiteY23" fmla="*/ 1126133 h 3482342"/>
              <a:gd name="connsiteX24" fmla="*/ 11028687 w 12192000"/>
              <a:gd name="connsiteY24" fmla="*/ 1199018 h 3482342"/>
              <a:gd name="connsiteX25" fmla="*/ 10960443 w 12192000"/>
              <a:gd name="connsiteY25" fmla="*/ 1244502 h 3482342"/>
              <a:gd name="connsiteX26" fmla="*/ 10850998 w 12192000"/>
              <a:gd name="connsiteY26" fmla="*/ 1269215 h 3482342"/>
              <a:gd name="connsiteX27" fmla="*/ 10815658 w 12192000"/>
              <a:gd name="connsiteY27" fmla="*/ 1287849 h 3482342"/>
              <a:gd name="connsiteX28" fmla="*/ 10679906 w 12192000"/>
              <a:gd name="connsiteY28" fmla="*/ 1324988 h 3482342"/>
              <a:gd name="connsiteX29" fmla="*/ 10636304 w 12192000"/>
              <a:gd name="connsiteY29" fmla="*/ 1317928 h 3482342"/>
              <a:gd name="connsiteX30" fmla="*/ 10603863 w 12192000"/>
              <a:gd name="connsiteY30" fmla="*/ 1346886 h 3482342"/>
              <a:gd name="connsiteX31" fmla="*/ 10573203 w 12192000"/>
              <a:gd name="connsiteY31" fmla="*/ 1351996 h 3482342"/>
              <a:gd name="connsiteX32" fmla="*/ 10513263 w 12192000"/>
              <a:gd name="connsiteY32" fmla="*/ 1350756 h 3482342"/>
              <a:gd name="connsiteX33" fmla="*/ 10464012 w 12192000"/>
              <a:gd name="connsiteY33" fmla="*/ 1391778 h 3482342"/>
              <a:gd name="connsiteX34" fmla="*/ 10405409 w 12192000"/>
              <a:gd name="connsiteY34" fmla="*/ 1422789 h 3482342"/>
              <a:gd name="connsiteX35" fmla="*/ 10370530 w 12192000"/>
              <a:gd name="connsiteY35" fmla="*/ 1441596 h 3482342"/>
              <a:gd name="connsiteX36" fmla="*/ 10314361 w 12192000"/>
              <a:gd name="connsiteY36" fmla="*/ 1466924 h 3482342"/>
              <a:gd name="connsiteX37" fmla="*/ 10264922 w 12192000"/>
              <a:gd name="connsiteY37" fmla="*/ 1472107 h 3482342"/>
              <a:gd name="connsiteX38" fmla="*/ 10201385 w 12192000"/>
              <a:gd name="connsiteY38" fmla="*/ 1477515 h 3482342"/>
              <a:gd name="connsiteX39" fmla="*/ 10120184 w 12192000"/>
              <a:gd name="connsiteY39" fmla="*/ 1466924 h 3482342"/>
              <a:gd name="connsiteX40" fmla="*/ 10058690 w 12192000"/>
              <a:gd name="connsiteY40" fmla="*/ 1474888 h 3482342"/>
              <a:gd name="connsiteX41" fmla="*/ 10004424 w 12192000"/>
              <a:gd name="connsiteY41" fmla="*/ 1489801 h 3482342"/>
              <a:gd name="connsiteX42" fmla="*/ 9999951 w 12192000"/>
              <a:gd name="connsiteY42" fmla="*/ 1499127 h 3482342"/>
              <a:gd name="connsiteX43" fmla="*/ 9845462 w 12192000"/>
              <a:gd name="connsiteY43" fmla="*/ 1548192 h 3482342"/>
              <a:gd name="connsiteX44" fmla="*/ 9736156 w 12192000"/>
              <a:gd name="connsiteY44" fmla="*/ 1581928 h 3482342"/>
              <a:gd name="connsiteX45" fmla="*/ 9693355 w 12192000"/>
              <a:gd name="connsiteY45" fmla="*/ 1602632 h 3482342"/>
              <a:gd name="connsiteX46" fmla="*/ 9664242 w 12192000"/>
              <a:gd name="connsiteY46" fmla="*/ 1622075 h 3482342"/>
              <a:gd name="connsiteX47" fmla="*/ 9579195 w 12192000"/>
              <a:gd name="connsiteY47" fmla="*/ 1648017 h 3482342"/>
              <a:gd name="connsiteX48" fmla="*/ 9433652 w 12192000"/>
              <a:gd name="connsiteY48" fmla="*/ 1681174 h 3482342"/>
              <a:gd name="connsiteX49" fmla="*/ 9403775 w 12192000"/>
              <a:gd name="connsiteY49" fmla="*/ 1690403 h 3482342"/>
              <a:gd name="connsiteX50" fmla="*/ 9382503 w 12192000"/>
              <a:gd name="connsiteY50" fmla="*/ 1706957 h 3482342"/>
              <a:gd name="connsiteX51" fmla="*/ 9381410 w 12192000"/>
              <a:gd name="connsiteY51" fmla="*/ 1718312 h 3482342"/>
              <a:gd name="connsiteX52" fmla="*/ 9365685 w 12192000"/>
              <a:gd name="connsiteY52" fmla="*/ 1724772 h 3482342"/>
              <a:gd name="connsiteX53" fmla="*/ 9278020 w 12192000"/>
              <a:gd name="connsiteY53" fmla="*/ 1741161 h 3482342"/>
              <a:gd name="connsiteX54" fmla="*/ 9217145 w 12192000"/>
              <a:gd name="connsiteY54" fmla="*/ 1771195 h 3482342"/>
              <a:gd name="connsiteX55" fmla="*/ 8955875 w 12192000"/>
              <a:gd name="connsiteY55" fmla="*/ 1796806 h 3482342"/>
              <a:gd name="connsiteX56" fmla="*/ 8648415 w 12192000"/>
              <a:gd name="connsiteY56" fmla="*/ 1878623 h 3482342"/>
              <a:gd name="connsiteX57" fmla="*/ 8495949 w 12192000"/>
              <a:gd name="connsiteY57" fmla="*/ 1902425 h 3482342"/>
              <a:gd name="connsiteX58" fmla="*/ 8236214 w 12192000"/>
              <a:gd name="connsiteY58" fmla="*/ 190972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41837 w 12192000"/>
              <a:gd name="connsiteY68" fmla="*/ 1840640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686657 w 12192000"/>
              <a:gd name="connsiteY74" fmla="*/ 1907344 h 3482342"/>
              <a:gd name="connsiteX75" fmla="*/ 6651330 w 12192000"/>
              <a:gd name="connsiteY75" fmla="*/ 1922921 h 3482342"/>
              <a:gd name="connsiteX76" fmla="*/ 6622958 w 12192000"/>
              <a:gd name="connsiteY76" fmla="*/ 1936255 h 3482342"/>
              <a:gd name="connsiteX77" fmla="*/ 6522602 w 12192000"/>
              <a:gd name="connsiteY77" fmla="*/ 1954133 h 3482342"/>
              <a:gd name="connsiteX78" fmla="*/ 6444344 w 12192000"/>
              <a:gd name="connsiteY78" fmla="*/ 1969663 h 3482342"/>
              <a:gd name="connsiteX79" fmla="*/ 6409626 w 12192000"/>
              <a:gd name="connsiteY79" fmla="*/ 1978846 h 3482342"/>
              <a:gd name="connsiteX80" fmla="*/ 6333446 w 12192000"/>
              <a:gd name="connsiteY80" fmla="*/ 1997163 h 3482342"/>
              <a:gd name="connsiteX81" fmla="*/ 6294933 w 12192000"/>
              <a:gd name="connsiteY81" fmla="*/ 2019412 h 3482342"/>
              <a:gd name="connsiteX82" fmla="*/ 6238719 w 12192000"/>
              <a:gd name="connsiteY82" fmla="*/ 2042547 h 3482342"/>
              <a:gd name="connsiteX83" fmla="*/ 6187205 w 12192000"/>
              <a:gd name="connsiteY83" fmla="*/ 2060048 h 3482342"/>
              <a:gd name="connsiteX84" fmla="*/ 6138780 w 12192000"/>
              <a:gd name="connsiteY84" fmla="*/ 2081918 h 3482342"/>
              <a:gd name="connsiteX85" fmla="*/ 6120125 w 12192000"/>
              <a:gd name="connsiteY85" fmla="*/ 2109475 h 3482342"/>
              <a:gd name="connsiteX86" fmla="*/ 6056576 w 12192000"/>
              <a:gd name="connsiteY86" fmla="*/ 2120066 h 3482342"/>
              <a:gd name="connsiteX87" fmla="*/ 5993794 w 12192000"/>
              <a:gd name="connsiteY87" fmla="*/ 2122569 h 3482342"/>
              <a:gd name="connsiteX88" fmla="*/ 5943601 w 12192000"/>
              <a:gd name="connsiteY88" fmla="*/ 2137719 h 3482342"/>
              <a:gd name="connsiteX89" fmla="*/ 5898141 w 12192000"/>
              <a:gd name="connsiteY89" fmla="*/ 2144806 h 3482342"/>
              <a:gd name="connsiteX90" fmla="*/ 5855337 w 12192000"/>
              <a:gd name="connsiteY90" fmla="*/ 2137719 h 3482342"/>
              <a:gd name="connsiteX91" fmla="*/ 5817682 w 12192000"/>
              <a:gd name="connsiteY91" fmla="*/ 2157358 h 3482342"/>
              <a:gd name="connsiteX92" fmla="*/ 5735300 w 12192000"/>
              <a:gd name="connsiteY92" fmla="*/ 2158902 h 3482342"/>
              <a:gd name="connsiteX93" fmla="*/ 5591469 w 12192000"/>
              <a:gd name="connsiteY93" fmla="*/ 2178389 h 3482342"/>
              <a:gd name="connsiteX94" fmla="*/ 5505818 w 12192000"/>
              <a:gd name="connsiteY94" fmla="*/ 2194207 h 3482342"/>
              <a:gd name="connsiteX95" fmla="*/ 5452860 w 12192000"/>
              <a:gd name="connsiteY95" fmla="*/ 2180085 h 3482342"/>
              <a:gd name="connsiteX96" fmla="*/ 5414282 w 12192000"/>
              <a:gd name="connsiteY96" fmla="*/ 2183070 h 3482342"/>
              <a:gd name="connsiteX97" fmla="*/ 5368369 w 12192000"/>
              <a:gd name="connsiteY97" fmla="*/ 2204272 h 3482342"/>
              <a:gd name="connsiteX98" fmla="*/ 5336354 w 12192000"/>
              <a:gd name="connsiteY98" fmla="*/ 2218920 h 3482342"/>
              <a:gd name="connsiteX99" fmla="*/ 5291263 w 12192000"/>
              <a:gd name="connsiteY99" fmla="*/ 2239182 h 3482342"/>
              <a:gd name="connsiteX100" fmla="*/ 5255152 w 12192000"/>
              <a:gd name="connsiteY100" fmla="*/ 2247164 h 3482342"/>
              <a:gd name="connsiteX101" fmla="*/ 5233796 w 12192000"/>
              <a:gd name="connsiteY101" fmla="*/ 2268260 h 3482342"/>
              <a:gd name="connsiteX102" fmla="*/ 5212786 w 12192000"/>
              <a:gd name="connsiteY102" fmla="*/ 2296592 h 3482342"/>
              <a:gd name="connsiteX103" fmla="*/ 5173523 w 12192000"/>
              <a:gd name="connsiteY103" fmla="*/ 2309057 h 3482342"/>
              <a:gd name="connsiteX104" fmla="*/ 5123830 w 12192000"/>
              <a:gd name="connsiteY104" fmla="*/ 2307070 h 3482342"/>
              <a:gd name="connsiteX105" fmla="*/ 5065426 w 12192000"/>
              <a:gd name="connsiteY105" fmla="*/ 2324076 h 3482342"/>
              <a:gd name="connsiteX106" fmla="*/ 4975908 w 12192000"/>
              <a:gd name="connsiteY106" fmla="*/ 2364128 h 3482342"/>
              <a:gd name="connsiteX107" fmla="*/ 4913723 w 12192000"/>
              <a:gd name="connsiteY107" fmla="*/ 2385265 h 3482342"/>
              <a:gd name="connsiteX108" fmla="*/ 4746485 w 12192000"/>
              <a:gd name="connsiteY108" fmla="*/ 2451769 h 3482342"/>
              <a:gd name="connsiteX109" fmla="*/ 4681588 w 12192000"/>
              <a:gd name="connsiteY109" fmla="*/ 2467494 h 3482342"/>
              <a:gd name="connsiteX110" fmla="*/ 1783655 w 12192000"/>
              <a:gd name="connsiteY110" fmla="*/ 3163860 h 3482342"/>
              <a:gd name="connsiteX111" fmla="*/ 1325955 w 12192000"/>
              <a:gd name="connsiteY111" fmla="*/ 3176692 h 3482342"/>
              <a:gd name="connsiteX112" fmla="*/ 1190384 w 12192000"/>
              <a:gd name="connsiteY112" fmla="*/ 3203504 h 3482342"/>
              <a:gd name="connsiteX113" fmla="*/ 1094537 w 12192000"/>
              <a:gd name="connsiteY113" fmla="*/ 3229469 h 3482342"/>
              <a:gd name="connsiteX114" fmla="*/ 779276 w 12192000"/>
              <a:gd name="connsiteY114" fmla="*/ 3327290 h 3482342"/>
              <a:gd name="connsiteX115" fmla="*/ 600378 w 12192000"/>
              <a:gd name="connsiteY115" fmla="*/ 3335250 h 3482342"/>
              <a:gd name="connsiteX116" fmla="*/ 493457 w 12192000"/>
              <a:gd name="connsiteY116" fmla="*/ 3365044 h 3482342"/>
              <a:gd name="connsiteX117" fmla="*/ 349402 w 12192000"/>
              <a:gd name="connsiteY117" fmla="*/ 3380897 h 3482342"/>
              <a:gd name="connsiteX118" fmla="*/ 192183 w 12192000"/>
              <a:gd name="connsiteY118" fmla="*/ 3460075 h 3482342"/>
              <a:gd name="connsiteX119" fmla="*/ 46713 w 12192000"/>
              <a:gd name="connsiteY119" fmla="*/ 3462986 h 3482342"/>
              <a:gd name="connsiteX120" fmla="*/ 2765 w 12192000"/>
              <a:gd name="connsiteY120" fmla="*/ 3480770 h 3482342"/>
              <a:gd name="connsiteX121" fmla="*/ 0 w 12192000"/>
              <a:gd name="connsiteY121" fmla="*/ 3482342 h 3482342"/>
              <a:gd name="connsiteX122" fmla="*/ 0 w 12192000"/>
              <a:gd name="connsiteY12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50998 w 12192000"/>
              <a:gd name="connsiteY27" fmla="*/ 1269215 h 3482342"/>
              <a:gd name="connsiteX28" fmla="*/ 10815658 w 12192000"/>
              <a:gd name="connsiteY28" fmla="*/ 1287849 h 3482342"/>
              <a:gd name="connsiteX29" fmla="*/ 10679906 w 12192000"/>
              <a:gd name="connsiteY29" fmla="*/ 1324988 h 3482342"/>
              <a:gd name="connsiteX30" fmla="*/ 10636304 w 12192000"/>
              <a:gd name="connsiteY30" fmla="*/ 1317928 h 3482342"/>
              <a:gd name="connsiteX31" fmla="*/ 10603863 w 12192000"/>
              <a:gd name="connsiteY31" fmla="*/ 1346886 h 3482342"/>
              <a:gd name="connsiteX32" fmla="*/ 10573203 w 12192000"/>
              <a:gd name="connsiteY32" fmla="*/ 1351996 h 3482342"/>
              <a:gd name="connsiteX33" fmla="*/ 10513263 w 12192000"/>
              <a:gd name="connsiteY33" fmla="*/ 1350756 h 3482342"/>
              <a:gd name="connsiteX34" fmla="*/ 10464012 w 12192000"/>
              <a:gd name="connsiteY34" fmla="*/ 1391778 h 3482342"/>
              <a:gd name="connsiteX35" fmla="*/ 10405409 w 12192000"/>
              <a:gd name="connsiteY35" fmla="*/ 1422789 h 3482342"/>
              <a:gd name="connsiteX36" fmla="*/ 10370530 w 12192000"/>
              <a:gd name="connsiteY36" fmla="*/ 1441596 h 3482342"/>
              <a:gd name="connsiteX37" fmla="*/ 10314361 w 12192000"/>
              <a:gd name="connsiteY37" fmla="*/ 1466924 h 3482342"/>
              <a:gd name="connsiteX38" fmla="*/ 10264922 w 12192000"/>
              <a:gd name="connsiteY38" fmla="*/ 1472107 h 3482342"/>
              <a:gd name="connsiteX39" fmla="*/ 10201385 w 12192000"/>
              <a:gd name="connsiteY39" fmla="*/ 1477515 h 3482342"/>
              <a:gd name="connsiteX40" fmla="*/ 10120184 w 12192000"/>
              <a:gd name="connsiteY40" fmla="*/ 1466924 h 3482342"/>
              <a:gd name="connsiteX41" fmla="*/ 10058690 w 12192000"/>
              <a:gd name="connsiteY41" fmla="*/ 1474888 h 3482342"/>
              <a:gd name="connsiteX42" fmla="*/ 10004424 w 12192000"/>
              <a:gd name="connsiteY42" fmla="*/ 1489801 h 3482342"/>
              <a:gd name="connsiteX43" fmla="*/ 9999951 w 12192000"/>
              <a:gd name="connsiteY43" fmla="*/ 1499127 h 3482342"/>
              <a:gd name="connsiteX44" fmla="*/ 9845462 w 12192000"/>
              <a:gd name="connsiteY44" fmla="*/ 1548192 h 3482342"/>
              <a:gd name="connsiteX45" fmla="*/ 9736156 w 12192000"/>
              <a:gd name="connsiteY45" fmla="*/ 1581928 h 3482342"/>
              <a:gd name="connsiteX46" fmla="*/ 9693355 w 12192000"/>
              <a:gd name="connsiteY46" fmla="*/ 1602632 h 3482342"/>
              <a:gd name="connsiteX47" fmla="*/ 9664242 w 12192000"/>
              <a:gd name="connsiteY47" fmla="*/ 1622075 h 3482342"/>
              <a:gd name="connsiteX48" fmla="*/ 9579195 w 12192000"/>
              <a:gd name="connsiteY48" fmla="*/ 1648017 h 3482342"/>
              <a:gd name="connsiteX49" fmla="*/ 9433652 w 12192000"/>
              <a:gd name="connsiteY49" fmla="*/ 1681174 h 3482342"/>
              <a:gd name="connsiteX50" fmla="*/ 9403775 w 12192000"/>
              <a:gd name="connsiteY50" fmla="*/ 1690403 h 3482342"/>
              <a:gd name="connsiteX51" fmla="*/ 9382503 w 12192000"/>
              <a:gd name="connsiteY51" fmla="*/ 1706957 h 3482342"/>
              <a:gd name="connsiteX52" fmla="*/ 9381410 w 12192000"/>
              <a:gd name="connsiteY52" fmla="*/ 1718312 h 3482342"/>
              <a:gd name="connsiteX53" fmla="*/ 9365685 w 12192000"/>
              <a:gd name="connsiteY53" fmla="*/ 1724772 h 3482342"/>
              <a:gd name="connsiteX54" fmla="*/ 9278020 w 12192000"/>
              <a:gd name="connsiteY54" fmla="*/ 1741161 h 3482342"/>
              <a:gd name="connsiteX55" fmla="*/ 9217145 w 12192000"/>
              <a:gd name="connsiteY55" fmla="*/ 1771195 h 3482342"/>
              <a:gd name="connsiteX56" fmla="*/ 8955875 w 12192000"/>
              <a:gd name="connsiteY56" fmla="*/ 1796806 h 3482342"/>
              <a:gd name="connsiteX57" fmla="*/ 8648415 w 12192000"/>
              <a:gd name="connsiteY57" fmla="*/ 1878623 h 3482342"/>
              <a:gd name="connsiteX58" fmla="*/ 8495949 w 12192000"/>
              <a:gd name="connsiteY58" fmla="*/ 1902425 h 3482342"/>
              <a:gd name="connsiteX59" fmla="*/ 8236214 w 12192000"/>
              <a:gd name="connsiteY59" fmla="*/ 1909725 h 3482342"/>
              <a:gd name="connsiteX60" fmla="*/ 8132104 w 12192000"/>
              <a:gd name="connsiteY60" fmla="*/ 1895727 h 3482342"/>
              <a:gd name="connsiteX61" fmla="*/ 7918078 w 12192000"/>
              <a:gd name="connsiteY61" fmla="*/ 1862668 h 3482342"/>
              <a:gd name="connsiteX62" fmla="*/ 7817899 w 12192000"/>
              <a:gd name="connsiteY62" fmla="*/ 1862176 h 3482342"/>
              <a:gd name="connsiteX63" fmla="*/ 7768994 w 12192000"/>
              <a:gd name="connsiteY63" fmla="*/ 1855721 h 3482342"/>
              <a:gd name="connsiteX64" fmla="*/ 7618027 w 12192000"/>
              <a:gd name="connsiteY64" fmla="*/ 1830959 h 3482342"/>
              <a:gd name="connsiteX65" fmla="*/ 7449425 w 12192000"/>
              <a:gd name="connsiteY65" fmla="*/ 1810910 h 3482342"/>
              <a:gd name="connsiteX66" fmla="*/ 7342915 w 12192000"/>
              <a:gd name="connsiteY66" fmla="*/ 1819827 h 3482342"/>
              <a:gd name="connsiteX67" fmla="*/ 7255191 w 12192000"/>
              <a:gd name="connsiteY67" fmla="*/ 1834354 h 3482342"/>
              <a:gd name="connsiteX68" fmla="*/ 7131205 w 12192000"/>
              <a:gd name="connsiteY68" fmla="*/ 1845557 h 3482342"/>
              <a:gd name="connsiteX69" fmla="*/ 6941837 w 12192000"/>
              <a:gd name="connsiteY69" fmla="*/ 1840640 h 3482342"/>
              <a:gd name="connsiteX70" fmla="*/ 6837145 w 12192000"/>
              <a:gd name="connsiteY70" fmla="*/ 1870724 h 3482342"/>
              <a:gd name="connsiteX71" fmla="*/ 6753991 w 12192000"/>
              <a:gd name="connsiteY71" fmla="*/ 1860969 h 3482342"/>
              <a:gd name="connsiteX72" fmla="*/ 6727754 w 12192000"/>
              <a:gd name="connsiteY72" fmla="*/ 1882372 h 3482342"/>
              <a:gd name="connsiteX73" fmla="*/ 6723371 w 12192000"/>
              <a:gd name="connsiteY73" fmla="*/ 1886494 h 3482342"/>
              <a:gd name="connsiteX74" fmla="*/ 6702779 w 12192000"/>
              <a:gd name="connsiteY74" fmla="*/ 1893601 h 3482342"/>
              <a:gd name="connsiteX75" fmla="*/ 6686657 w 12192000"/>
              <a:gd name="connsiteY75" fmla="*/ 1907344 h 3482342"/>
              <a:gd name="connsiteX76" fmla="*/ 6651330 w 12192000"/>
              <a:gd name="connsiteY76" fmla="*/ 1922921 h 3482342"/>
              <a:gd name="connsiteX77" fmla="*/ 6622958 w 12192000"/>
              <a:gd name="connsiteY77" fmla="*/ 1936255 h 3482342"/>
              <a:gd name="connsiteX78" fmla="*/ 6522602 w 12192000"/>
              <a:gd name="connsiteY78" fmla="*/ 1954133 h 3482342"/>
              <a:gd name="connsiteX79" fmla="*/ 6444344 w 12192000"/>
              <a:gd name="connsiteY79" fmla="*/ 1969663 h 3482342"/>
              <a:gd name="connsiteX80" fmla="*/ 6409626 w 12192000"/>
              <a:gd name="connsiteY80" fmla="*/ 1978846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87205 w 12192000"/>
              <a:gd name="connsiteY84" fmla="*/ 2060048 h 3482342"/>
              <a:gd name="connsiteX85" fmla="*/ 6138780 w 12192000"/>
              <a:gd name="connsiteY85" fmla="*/ 2081918 h 3482342"/>
              <a:gd name="connsiteX86" fmla="*/ 6120125 w 12192000"/>
              <a:gd name="connsiteY86" fmla="*/ 2109475 h 3482342"/>
              <a:gd name="connsiteX87" fmla="*/ 6056576 w 12192000"/>
              <a:gd name="connsiteY87" fmla="*/ 2120066 h 3482342"/>
              <a:gd name="connsiteX88" fmla="*/ 5993794 w 12192000"/>
              <a:gd name="connsiteY88" fmla="*/ 2122569 h 3482342"/>
              <a:gd name="connsiteX89" fmla="*/ 5943601 w 12192000"/>
              <a:gd name="connsiteY89" fmla="*/ 2137719 h 3482342"/>
              <a:gd name="connsiteX90" fmla="*/ 5898141 w 12192000"/>
              <a:gd name="connsiteY90" fmla="*/ 2144806 h 3482342"/>
              <a:gd name="connsiteX91" fmla="*/ 5855337 w 12192000"/>
              <a:gd name="connsiteY91" fmla="*/ 2137719 h 3482342"/>
              <a:gd name="connsiteX92" fmla="*/ 5817682 w 12192000"/>
              <a:gd name="connsiteY92" fmla="*/ 2157358 h 3482342"/>
              <a:gd name="connsiteX93" fmla="*/ 5735300 w 12192000"/>
              <a:gd name="connsiteY93" fmla="*/ 2158902 h 3482342"/>
              <a:gd name="connsiteX94" fmla="*/ 5591469 w 12192000"/>
              <a:gd name="connsiteY94" fmla="*/ 2178389 h 3482342"/>
              <a:gd name="connsiteX95" fmla="*/ 5505818 w 12192000"/>
              <a:gd name="connsiteY95" fmla="*/ 2194207 h 3482342"/>
              <a:gd name="connsiteX96" fmla="*/ 5452860 w 12192000"/>
              <a:gd name="connsiteY96" fmla="*/ 2180085 h 3482342"/>
              <a:gd name="connsiteX97" fmla="*/ 5414282 w 12192000"/>
              <a:gd name="connsiteY97" fmla="*/ 2183070 h 3482342"/>
              <a:gd name="connsiteX98" fmla="*/ 5368369 w 12192000"/>
              <a:gd name="connsiteY98" fmla="*/ 2204272 h 3482342"/>
              <a:gd name="connsiteX99" fmla="*/ 5336354 w 12192000"/>
              <a:gd name="connsiteY99" fmla="*/ 2218920 h 3482342"/>
              <a:gd name="connsiteX100" fmla="*/ 5291263 w 12192000"/>
              <a:gd name="connsiteY100" fmla="*/ 2239182 h 3482342"/>
              <a:gd name="connsiteX101" fmla="*/ 5255152 w 12192000"/>
              <a:gd name="connsiteY101" fmla="*/ 2247164 h 3482342"/>
              <a:gd name="connsiteX102" fmla="*/ 5233796 w 12192000"/>
              <a:gd name="connsiteY102" fmla="*/ 2268260 h 3482342"/>
              <a:gd name="connsiteX103" fmla="*/ 5212786 w 12192000"/>
              <a:gd name="connsiteY103" fmla="*/ 2296592 h 3482342"/>
              <a:gd name="connsiteX104" fmla="*/ 5173523 w 12192000"/>
              <a:gd name="connsiteY104" fmla="*/ 2309057 h 3482342"/>
              <a:gd name="connsiteX105" fmla="*/ 5123830 w 12192000"/>
              <a:gd name="connsiteY105" fmla="*/ 2307070 h 3482342"/>
              <a:gd name="connsiteX106" fmla="*/ 5065426 w 12192000"/>
              <a:gd name="connsiteY106" fmla="*/ 2324076 h 3482342"/>
              <a:gd name="connsiteX107" fmla="*/ 4975908 w 12192000"/>
              <a:gd name="connsiteY107" fmla="*/ 2364128 h 3482342"/>
              <a:gd name="connsiteX108" fmla="*/ 4913723 w 12192000"/>
              <a:gd name="connsiteY108" fmla="*/ 2385265 h 3482342"/>
              <a:gd name="connsiteX109" fmla="*/ 4746485 w 12192000"/>
              <a:gd name="connsiteY109" fmla="*/ 2451769 h 3482342"/>
              <a:gd name="connsiteX110" fmla="*/ 4681588 w 12192000"/>
              <a:gd name="connsiteY110" fmla="*/ 2467494 h 3482342"/>
              <a:gd name="connsiteX111" fmla="*/ 1783655 w 12192000"/>
              <a:gd name="connsiteY111" fmla="*/ 3163860 h 3482342"/>
              <a:gd name="connsiteX112" fmla="*/ 1325955 w 12192000"/>
              <a:gd name="connsiteY112" fmla="*/ 3176692 h 3482342"/>
              <a:gd name="connsiteX113" fmla="*/ 1190384 w 12192000"/>
              <a:gd name="connsiteY113" fmla="*/ 3203504 h 3482342"/>
              <a:gd name="connsiteX114" fmla="*/ 1094537 w 12192000"/>
              <a:gd name="connsiteY114" fmla="*/ 3229469 h 3482342"/>
              <a:gd name="connsiteX115" fmla="*/ 779276 w 12192000"/>
              <a:gd name="connsiteY115" fmla="*/ 3327290 h 3482342"/>
              <a:gd name="connsiteX116" fmla="*/ 600378 w 12192000"/>
              <a:gd name="connsiteY116" fmla="*/ 3335250 h 3482342"/>
              <a:gd name="connsiteX117" fmla="*/ 493457 w 12192000"/>
              <a:gd name="connsiteY117" fmla="*/ 3365044 h 3482342"/>
              <a:gd name="connsiteX118" fmla="*/ 349402 w 12192000"/>
              <a:gd name="connsiteY118" fmla="*/ 3380897 h 3482342"/>
              <a:gd name="connsiteX119" fmla="*/ 192183 w 12192000"/>
              <a:gd name="connsiteY119" fmla="*/ 3460075 h 3482342"/>
              <a:gd name="connsiteX120" fmla="*/ 46713 w 12192000"/>
              <a:gd name="connsiteY120" fmla="*/ 3462986 h 3482342"/>
              <a:gd name="connsiteX121" fmla="*/ 2765 w 12192000"/>
              <a:gd name="connsiteY121" fmla="*/ 3480770 h 3482342"/>
              <a:gd name="connsiteX122" fmla="*/ 0 w 12192000"/>
              <a:gd name="connsiteY122" fmla="*/ 3482342 h 3482342"/>
              <a:gd name="connsiteX123" fmla="*/ 0 w 12192000"/>
              <a:gd name="connsiteY12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50998 w 12192000"/>
              <a:gd name="connsiteY27" fmla="*/ 1269215 h 3482342"/>
              <a:gd name="connsiteX28" fmla="*/ 10815658 w 12192000"/>
              <a:gd name="connsiteY28" fmla="*/ 1287849 h 3482342"/>
              <a:gd name="connsiteX29" fmla="*/ 10679906 w 12192000"/>
              <a:gd name="connsiteY29" fmla="*/ 1332049 h 3482342"/>
              <a:gd name="connsiteX30" fmla="*/ 10636304 w 12192000"/>
              <a:gd name="connsiteY30" fmla="*/ 1317928 h 3482342"/>
              <a:gd name="connsiteX31" fmla="*/ 10603863 w 12192000"/>
              <a:gd name="connsiteY31" fmla="*/ 1346886 h 3482342"/>
              <a:gd name="connsiteX32" fmla="*/ 10573203 w 12192000"/>
              <a:gd name="connsiteY32" fmla="*/ 1351996 h 3482342"/>
              <a:gd name="connsiteX33" fmla="*/ 10513263 w 12192000"/>
              <a:gd name="connsiteY33" fmla="*/ 1350756 h 3482342"/>
              <a:gd name="connsiteX34" fmla="*/ 10464012 w 12192000"/>
              <a:gd name="connsiteY34" fmla="*/ 1391778 h 3482342"/>
              <a:gd name="connsiteX35" fmla="*/ 10405409 w 12192000"/>
              <a:gd name="connsiteY35" fmla="*/ 1422789 h 3482342"/>
              <a:gd name="connsiteX36" fmla="*/ 10370530 w 12192000"/>
              <a:gd name="connsiteY36" fmla="*/ 1441596 h 3482342"/>
              <a:gd name="connsiteX37" fmla="*/ 10314361 w 12192000"/>
              <a:gd name="connsiteY37" fmla="*/ 1466924 h 3482342"/>
              <a:gd name="connsiteX38" fmla="*/ 10264922 w 12192000"/>
              <a:gd name="connsiteY38" fmla="*/ 1472107 h 3482342"/>
              <a:gd name="connsiteX39" fmla="*/ 10201385 w 12192000"/>
              <a:gd name="connsiteY39" fmla="*/ 1477515 h 3482342"/>
              <a:gd name="connsiteX40" fmla="*/ 10120184 w 12192000"/>
              <a:gd name="connsiteY40" fmla="*/ 1466924 h 3482342"/>
              <a:gd name="connsiteX41" fmla="*/ 10058690 w 12192000"/>
              <a:gd name="connsiteY41" fmla="*/ 1474888 h 3482342"/>
              <a:gd name="connsiteX42" fmla="*/ 10004424 w 12192000"/>
              <a:gd name="connsiteY42" fmla="*/ 1489801 h 3482342"/>
              <a:gd name="connsiteX43" fmla="*/ 9999951 w 12192000"/>
              <a:gd name="connsiteY43" fmla="*/ 1499127 h 3482342"/>
              <a:gd name="connsiteX44" fmla="*/ 9845462 w 12192000"/>
              <a:gd name="connsiteY44" fmla="*/ 1548192 h 3482342"/>
              <a:gd name="connsiteX45" fmla="*/ 9736156 w 12192000"/>
              <a:gd name="connsiteY45" fmla="*/ 1581928 h 3482342"/>
              <a:gd name="connsiteX46" fmla="*/ 9693355 w 12192000"/>
              <a:gd name="connsiteY46" fmla="*/ 1602632 h 3482342"/>
              <a:gd name="connsiteX47" fmla="*/ 9664242 w 12192000"/>
              <a:gd name="connsiteY47" fmla="*/ 1622075 h 3482342"/>
              <a:gd name="connsiteX48" fmla="*/ 9579195 w 12192000"/>
              <a:gd name="connsiteY48" fmla="*/ 1648017 h 3482342"/>
              <a:gd name="connsiteX49" fmla="*/ 9433652 w 12192000"/>
              <a:gd name="connsiteY49" fmla="*/ 1681174 h 3482342"/>
              <a:gd name="connsiteX50" fmla="*/ 9403775 w 12192000"/>
              <a:gd name="connsiteY50" fmla="*/ 1690403 h 3482342"/>
              <a:gd name="connsiteX51" fmla="*/ 9382503 w 12192000"/>
              <a:gd name="connsiteY51" fmla="*/ 1706957 h 3482342"/>
              <a:gd name="connsiteX52" fmla="*/ 9381410 w 12192000"/>
              <a:gd name="connsiteY52" fmla="*/ 1718312 h 3482342"/>
              <a:gd name="connsiteX53" fmla="*/ 9365685 w 12192000"/>
              <a:gd name="connsiteY53" fmla="*/ 1724772 h 3482342"/>
              <a:gd name="connsiteX54" fmla="*/ 9278020 w 12192000"/>
              <a:gd name="connsiteY54" fmla="*/ 1741161 h 3482342"/>
              <a:gd name="connsiteX55" fmla="*/ 9217145 w 12192000"/>
              <a:gd name="connsiteY55" fmla="*/ 1771195 h 3482342"/>
              <a:gd name="connsiteX56" fmla="*/ 8955875 w 12192000"/>
              <a:gd name="connsiteY56" fmla="*/ 1796806 h 3482342"/>
              <a:gd name="connsiteX57" fmla="*/ 8648415 w 12192000"/>
              <a:gd name="connsiteY57" fmla="*/ 1878623 h 3482342"/>
              <a:gd name="connsiteX58" fmla="*/ 8495949 w 12192000"/>
              <a:gd name="connsiteY58" fmla="*/ 1902425 h 3482342"/>
              <a:gd name="connsiteX59" fmla="*/ 8236214 w 12192000"/>
              <a:gd name="connsiteY59" fmla="*/ 1909725 h 3482342"/>
              <a:gd name="connsiteX60" fmla="*/ 8132104 w 12192000"/>
              <a:gd name="connsiteY60" fmla="*/ 1895727 h 3482342"/>
              <a:gd name="connsiteX61" fmla="*/ 7918078 w 12192000"/>
              <a:gd name="connsiteY61" fmla="*/ 1862668 h 3482342"/>
              <a:gd name="connsiteX62" fmla="*/ 7817899 w 12192000"/>
              <a:gd name="connsiteY62" fmla="*/ 1862176 h 3482342"/>
              <a:gd name="connsiteX63" fmla="*/ 7768994 w 12192000"/>
              <a:gd name="connsiteY63" fmla="*/ 1855721 h 3482342"/>
              <a:gd name="connsiteX64" fmla="*/ 7618027 w 12192000"/>
              <a:gd name="connsiteY64" fmla="*/ 1830959 h 3482342"/>
              <a:gd name="connsiteX65" fmla="*/ 7449425 w 12192000"/>
              <a:gd name="connsiteY65" fmla="*/ 1810910 h 3482342"/>
              <a:gd name="connsiteX66" fmla="*/ 7342915 w 12192000"/>
              <a:gd name="connsiteY66" fmla="*/ 1819827 h 3482342"/>
              <a:gd name="connsiteX67" fmla="*/ 7255191 w 12192000"/>
              <a:gd name="connsiteY67" fmla="*/ 1834354 h 3482342"/>
              <a:gd name="connsiteX68" fmla="*/ 7131205 w 12192000"/>
              <a:gd name="connsiteY68" fmla="*/ 1845557 h 3482342"/>
              <a:gd name="connsiteX69" fmla="*/ 6941837 w 12192000"/>
              <a:gd name="connsiteY69" fmla="*/ 1840640 h 3482342"/>
              <a:gd name="connsiteX70" fmla="*/ 6837145 w 12192000"/>
              <a:gd name="connsiteY70" fmla="*/ 1870724 h 3482342"/>
              <a:gd name="connsiteX71" fmla="*/ 6753991 w 12192000"/>
              <a:gd name="connsiteY71" fmla="*/ 1860969 h 3482342"/>
              <a:gd name="connsiteX72" fmla="*/ 6727754 w 12192000"/>
              <a:gd name="connsiteY72" fmla="*/ 1882372 h 3482342"/>
              <a:gd name="connsiteX73" fmla="*/ 6723371 w 12192000"/>
              <a:gd name="connsiteY73" fmla="*/ 1886494 h 3482342"/>
              <a:gd name="connsiteX74" fmla="*/ 6702779 w 12192000"/>
              <a:gd name="connsiteY74" fmla="*/ 1893601 h 3482342"/>
              <a:gd name="connsiteX75" fmla="*/ 6686657 w 12192000"/>
              <a:gd name="connsiteY75" fmla="*/ 1907344 h 3482342"/>
              <a:gd name="connsiteX76" fmla="*/ 6651330 w 12192000"/>
              <a:gd name="connsiteY76" fmla="*/ 1922921 h 3482342"/>
              <a:gd name="connsiteX77" fmla="*/ 6622958 w 12192000"/>
              <a:gd name="connsiteY77" fmla="*/ 1936255 h 3482342"/>
              <a:gd name="connsiteX78" fmla="*/ 6522602 w 12192000"/>
              <a:gd name="connsiteY78" fmla="*/ 1954133 h 3482342"/>
              <a:gd name="connsiteX79" fmla="*/ 6444344 w 12192000"/>
              <a:gd name="connsiteY79" fmla="*/ 1969663 h 3482342"/>
              <a:gd name="connsiteX80" fmla="*/ 6409626 w 12192000"/>
              <a:gd name="connsiteY80" fmla="*/ 1978846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87205 w 12192000"/>
              <a:gd name="connsiteY84" fmla="*/ 2060048 h 3482342"/>
              <a:gd name="connsiteX85" fmla="*/ 6138780 w 12192000"/>
              <a:gd name="connsiteY85" fmla="*/ 2081918 h 3482342"/>
              <a:gd name="connsiteX86" fmla="*/ 6120125 w 12192000"/>
              <a:gd name="connsiteY86" fmla="*/ 2109475 h 3482342"/>
              <a:gd name="connsiteX87" fmla="*/ 6056576 w 12192000"/>
              <a:gd name="connsiteY87" fmla="*/ 2120066 h 3482342"/>
              <a:gd name="connsiteX88" fmla="*/ 5993794 w 12192000"/>
              <a:gd name="connsiteY88" fmla="*/ 2122569 h 3482342"/>
              <a:gd name="connsiteX89" fmla="*/ 5943601 w 12192000"/>
              <a:gd name="connsiteY89" fmla="*/ 2137719 h 3482342"/>
              <a:gd name="connsiteX90" fmla="*/ 5898141 w 12192000"/>
              <a:gd name="connsiteY90" fmla="*/ 2144806 h 3482342"/>
              <a:gd name="connsiteX91" fmla="*/ 5855337 w 12192000"/>
              <a:gd name="connsiteY91" fmla="*/ 2137719 h 3482342"/>
              <a:gd name="connsiteX92" fmla="*/ 5817682 w 12192000"/>
              <a:gd name="connsiteY92" fmla="*/ 2157358 h 3482342"/>
              <a:gd name="connsiteX93" fmla="*/ 5735300 w 12192000"/>
              <a:gd name="connsiteY93" fmla="*/ 2158902 h 3482342"/>
              <a:gd name="connsiteX94" fmla="*/ 5591469 w 12192000"/>
              <a:gd name="connsiteY94" fmla="*/ 2178389 h 3482342"/>
              <a:gd name="connsiteX95" fmla="*/ 5505818 w 12192000"/>
              <a:gd name="connsiteY95" fmla="*/ 2194207 h 3482342"/>
              <a:gd name="connsiteX96" fmla="*/ 5452860 w 12192000"/>
              <a:gd name="connsiteY96" fmla="*/ 2180085 h 3482342"/>
              <a:gd name="connsiteX97" fmla="*/ 5414282 w 12192000"/>
              <a:gd name="connsiteY97" fmla="*/ 2183070 h 3482342"/>
              <a:gd name="connsiteX98" fmla="*/ 5368369 w 12192000"/>
              <a:gd name="connsiteY98" fmla="*/ 2204272 h 3482342"/>
              <a:gd name="connsiteX99" fmla="*/ 5336354 w 12192000"/>
              <a:gd name="connsiteY99" fmla="*/ 2218920 h 3482342"/>
              <a:gd name="connsiteX100" fmla="*/ 5291263 w 12192000"/>
              <a:gd name="connsiteY100" fmla="*/ 2239182 h 3482342"/>
              <a:gd name="connsiteX101" fmla="*/ 5255152 w 12192000"/>
              <a:gd name="connsiteY101" fmla="*/ 2247164 h 3482342"/>
              <a:gd name="connsiteX102" fmla="*/ 5233796 w 12192000"/>
              <a:gd name="connsiteY102" fmla="*/ 2268260 h 3482342"/>
              <a:gd name="connsiteX103" fmla="*/ 5212786 w 12192000"/>
              <a:gd name="connsiteY103" fmla="*/ 2296592 h 3482342"/>
              <a:gd name="connsiteX104" fmla="*/ 5173523 w 12192000"/>
              <a:gd name="connsiteY104" fmla="*/ 2309057 h 3482342"/>
              <a:gd name="connsiteX105" fmla="*/ 5123830 w 12192000"/>
              <a:gd name="connsiteY105" fmla="*/ 2307070 h 3482342"/>
              <a:gd name="connsiteX106" fmla="*/ 5065426 w 12192000"/>
              <a:gd name="connsiteY106" fmla="*/ 2324076 h 3482342"/>
              <a:gd name="connsiteX107" fmla="*/ 4975908 w 12192000"/>
              <a:gd name="connsiteY107" fmla="*/ 2364128 h 3482342"/>
              <a:gd name="connsiteX108" fmla="*/ 4913723 w 12192000"/>
              <a:gd name="connsiteY108" fmla="*/ 2385265 h 3482342"/>
              <a:gd name="connsiteX109" fmla="*/ 4746485 w 12192000"/>
              <a:gd name="connsiteY109" fmla="*/ 2451769 h 3482342"/>
              <a:gd name="connsiteX110" fmla="*/ 4681588 w 12192000"/>
              <a:gd name="connsiteY110" fmla="*/ 2467494 h 3482342"/>
              <a:gd name="connsiteX111" fmla="*/ 1783655 w 12192000"/>
              <a:gd name="connsiteY111" fmla="*/ 3163860 h 3482342"/>
              <a:gd name="connsiteX112" fmla="*/ 1325955 w 12192000"/>
              <a:gd name="connsiteY112" fmla="*/ 3176692 h 3482342"/>
              <a:gd name="connsiteX113" fmla="*/ 1190384 w 12192000"/>
              <a:gd name="connsiteY113" fmla="*/ 3203504 h 3482342"/>
              <a:gd name="connsiteX114" fmla="*/ 1094537 w 12192000"/>
              <a:gd name="connsiteY114" fmla="*/ 3229469 h 3482342"/>
              <a:gd name="connsiteX115" fmla="*/ 779276 w 12192000"/>
              <a:gd name="connsiteY115" fmla="*/ 3327290 h 3482342"/>
              <a:gd name="connsiteX116" fmla="*/ 600378 w 12192000"/>
              <a:gd name="connsiteY116" fmla="*/ 3335250 h 3482342"/>
              <a:gd name="connsiteX117" fmla="*/ 493457 w 12192000"/>
              <a:gd name="connsiteY117" fmla="*/ 3365044 h 3482342"/>
              <a:gd name="connsiteX118" fmla="*/ 349402 w 12192000"/>
              <a:gd name="connsiteY118" fmla="*/ 3380897 h 3482342"/>
              <a:gd name="connsiteX119" fmla="*/ 192183 w 12192000"/>
              <a:gd name="connsiteY119" fmla="*/ 3460075 h 3482342"/>
              <a:gd name="connsiteX120" fmla="*/ 46713 w 12192000"/>
              <a:gd name="connsiteY120" fmla="*/ 3462986 h 3482342"/>
              <a:gd name="connsiteX121" fmla="*/ 2765 w 12192000"/>
              <a:gd name="connsiteY121" fmla="*/ 3480770 h 3482342"/>
              <a:gd name="connsiteX122" fmla="*/ 0 w 12192000"/>
              <a:gd name="connsiteY122" fmla="*/ 3482342 h 3482342"/>
              <a:gd name="connsiteX123" fmla="*/ 0 w 12192000"/>
              <a:gd name="connsiteY12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50998 w 12192000"/>
              <a:gd name="connsiteY27" fmla="*/ 1269215 h 3482342"/>
              <a:gd name="connsiteX28" fmla="*/ 10815658 w 12192000"/>
              <a:gd name="connsiteY28" fmla="*/ 1287849 h 3482342"/>
              <a:gd name="connsiteX29" fmla="*/ 10679906 w 12192000"/>
              <a:gd name="connsiteY29" fmla="*/ 1332049 h 3482342"/>
              <a:gd name="connsiteX30" fmla="*/ 10639834 w 12192000"/>
              <a:gd name="connsiteY30" fmla="*/ 1324989 h 3482342"/>
              <a:gd name="connsiteX31" fmla="*/ 10603863 w 12192000"/>
              <a:gd name="connsiteY31" fmla="*/ 1346886 h 3482342"/>
              <a:gd name="connsiteX32" fmla="*/ 10573203 w 12192000"/>
              <a:gd name="connsiteY32" fmla="*/ 1351996 h 3482342"/>
              <a:gd name="connsiteX33" fmla="*/ 10513263 w 12192000"/>
              <a:gd name="connsiteY33" fmla="*/ 1350756 h 3482342"/>
              <a:gd name="connsiteX34" fmla="*/ 10464012 w 12192000"/>
              <a:gd name="connsiteY34" fmla="*/ 1391778 h 3482342"/>
              <a:gd name="connsiteX35" fmla="*/ 10405409 w 12192000"/>
              <a:gd name="connsiteY35" fmla="*/ 1422789 h 3482342"/>
              <a:gd name="connsiteX36" fmla="*/ 10370530 w 12192000"/>
              <a:gd name="connsiteY36" fmla="*/ 1441596 h 3482342"/>
              <a:gd name="connsiteX37" fmla="*/ 10314361 w 12192000"/>
              <a:gd name="connsiteY37" fmla="*/ 1466924 h 3482342"/>
              <a:gd name="connsiteX38" fmla="*/ 10264922 w 12192000"/>
              <a:gd name="connsiteY38" fmla="*/ 1472107 h 3482342"/>
              <a:gd name="connsiteX39" fmla="*/ 10201385 w 12192000"/>
              <a:gd name="connsiteY39" fmla="*/ 1477515 h 3482342"/>
              <a:gd name="connsiteX40" fmla="*/ 10120184 w 12192000"/>
              <a:gd name="connsiteY40" fmla="*/ 1466924 h 3482342"/>
              <a:gd name="connsiteX41" fmla="*/ 10058690 w 12192000"/>
              <a:gd name="connsiteY41" fmla="*/ 1474888 h 3482342"/>
              <a:gd name="connsiteX42" fmla="*/ 10004424 w 12192000"/>
              <a:gd name="connsiteY42" fmla="*/ 1489801 h 3482342"/>
              <a:gd name="connsiteX43" fmla="*/ 9999951 w 12192000"/>
              <a:gd name="connsiteY43" fmla="*/ 1499127 h 3482342"/>
              <a:gd name="connsiteX44" fmla="*/ 9845462 w 12192000"/>
              <a:gd name="connsiteY44" fmla="*/ 1548192 h 3482342"/>
              <a:gd name="connsiteX45" fmla="*/ 9736156 w 12192000"/>
              <a:gd name="connsiteY45" fmla="*/ 1581928 h 3482342"/>
              <a:gd name="connsiteX46" fmla="*/ 9693355 w 12192000"/>
              <a:gd name="connsiteY46" fmla="*/ 1602632 h 3482342"/>
              <a:gd name="connsiteX47" fmla="*/ 9664242 w 12192000"/>
              <a:gd name="connsiteY47" fmla="*/ 1622075 h 3482342"/>
              <a:gd name="connsiteX48" fmla="*/ 9579195 w 12192000"/>
              <a:gd name="connsiteY48" fmla="*/ 1648017 h 3482342"/>
              <a:gd name="connsiteX49" fmla="*/ 9433652 w 12192000"/>
              <a:gd name="connsiteY49" fmla="*/ 1681174 h 3482342"/>
              <a:gd name="connsiteX50" fmla="*/ 9403775 w 12192000"/>
              <a:gd name="connsiteY50" fmla="*/ 1690403 h 3482342"/>
              <a:gd name="connsiteX51" fmla="*/ 9382503 w 12192000"/>
              <a:gd name="connsiteY51" fmla="*/ 1706957 h 3482342"/>
              <a:gd name="connsiteX52" fmla="*/ 9381410 w 12192000"/>
              <a:gd name="connsiteY52" fmla="*/ 1718312 h 3482342"/>
              <a:gd name="connsiteX53" fmla="*/ 9365685 w 12192000"/>
              <a:gd name="connsiteY53" fmla="*/ 1724772 h 3482342"/>
              <a:gd name="connsiteX54" fmla="*/ 9278020 w 12192000"/>
              <a:gd name="connsiteY54" fmla="*/ 1741161 h 3482342"/>
              <a:gd name="connsiteX55" fmla="*/ 9217145 w 12192000"/>
              <a:gd name="connsiteY55" fmla="*/ 1771195 h 3482342"/>
              <a:gd name="connsiteX56" fmla="*/ 8955875 w 12192000"/>
              <a:gd name="connsiteY56" fmla="*/ 1796806 h 3482342"/>
              <a:gd name="connsiteX57" fmla="*/ 8648415 w 12192000"/>
              <a:gd name="connsiteY57" fmla="*/ 1878623 h 3482342"/>
              <a:gd name="connsiteX58" fmla="*/ 8495949 w 12192000"/>
              <a:gd name="connsiteY58" fmla="*/ 1902425 h 3482342"/>
              <a:gd name="connsiteX59" fmla="*/ 8236214 w 12192000"/>
              <a:gd name="connsiteY59" fmla="*/ 1909725 h 3482342"/>
              <a:gd name="connsiteX60" fmla="*/ 8132104 w 12192000"/>
              <a:gd name="connsiteY60" fmla="*/ 1895727 h 3482342"/>
              <a:gd name="connsiteX61" fmla="*/ 7918078 w 12192000"/>
              <a:gd name="connsiteY61" fmla="*/ 1862668 h 3482342"/>
              <a:gd name="connsiteX62" fmla="*/ 7817899 w 12192000"/>
              <a:gd name="connsiteY62" fmla="*/ 1862176 h 3482342"/>
              <a:gd name="connsiteX63" fmla="*/ 7768994 w 12192000"/>
              <a:gd name="connsiteY63" fmla="*/ 1855721 h 3482342"/>
              <a:gd name="connsiteX64" fmla="*/ 7618027 w 12192000"/>
              <a:gd name="connsiteY64" fmla="*/ 1830959 h 3482342"/>
              <a:gd name="connsiteX65" fmla="*/ 7449425 w 12192000"/>
              <a:gd name="connsiteY65" fmla="*/ 1810910 h 3482342"/>
              <a:gd name="connsiteX66" fmla="*/ 7342915 w 12192000"/>
              <a:gd name="connsiteY66" fmla="*/ 1819827 h 3482342"/>
              <a:gd name="connsiteX67" fmla="*/ 7255191 w 12192000"/>
              <a:gd name="connsiteY67" fmla="*/ 1834354 h 3482342"/>
              <a:gd name="connsiteX68" fmla="*/ 7131205 w 12192000"/>
              <a:gd name="connsiteY68" fmla="*/ 1845557 h 3482342"/>
              <a:gd name="connsiteX69" fmla="*/ 6941837 w 12192000"/>
              <a:gd name="connsiteY69" fmla="*/ 1840640 h 3482342"/>
              <a:gd name="connsiteX70" fmla="*/ 6837145 w 12192000"/>
              <a:gd name="connsiteY70" fmla="*/ 1870724 h 3482342"/>
              <a:gd name="connsiteX71" fmla="*/ 6753991 w 12192000"/>
              <a:gd name="connsiteY71" fmla="*/ 1860969 h 3482342"/>
              <a:gd name="connsiteX72" fmla="*/ 6727754 w 12192000"/>
              <a:gd name="connsiteY72" fmla="*/ 1882372 h 3482342"/>
              <a:gd name="connsiteX73" fmla="*/ 6723371 w 12192000"/>
              <a:gd name="connsiteY73" fmla="*/ 1886494 h 3482342"/>
              <a:gd name="connsiteX74" fmla="*/ 6702779 w 12192000"/>
              <a:gd name="connsiteY74" fmla="*/ 1893601 h 3482342"/>
              <a:gd name="connsiteX75" fmla="*/ 6686657 w 12192000"/>
              <a:gd name="connsiteY75" fmla="*/ 1907344 h 3482342"/>
              <a:gd name="connsiteX76" fmla="*/ 6651330 w 12192000"/>
              <a:gd name="connsiteY76" fmla="*/ 1922921 h 3482342"/>
              <a:gd name="connsiteX77" fmla="*/ 6622958 w 12192000"/>
              <a:gd name="connsiteY77" fmla="*/ 1936255 h 3482342"/>
              <a:gd name="connsiteX78" fmla="*/ 6522602 w 12192000"/>
              <a:gd name="connsiteY78" fmla="*/ 1954133 h 3482342"/>
              <a:gd name="connsiteX79" fmla="*/ 6444344 w 12192000"/>
              <a:gd name="connsiteY79" fmla="*/ 1969663 h 3482342"/>
              <a:gd name="connsiteX80" fmla="*/ 6409626 w 12192000"/>
              <a:gd name="connsiteY80" fmla="*/ 1978846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87205 w 12192000"/>
              <a:gd name="connsiteY84" fmla="*/ 2060048 h 3482342"/>
              <a:gd name="connsiteX85" fmla="*/ 6138780 w 12192000"/>
              <a:gd name="connsiteY85" fmla="*/ 2081918 h 3482342"/>
              <a:gd name="connsiteX86" fmla="*/ 6120125 w 12192000"/>
              <a:gd name="connsiteY86" fmla="*/ 2109475 h 3482342"/>
              <a:gd name="connsiteX87" fmla="*/ 6056576 w 12192000"/>
              <a:gd name="connsiteY87" fmla="*/ 2120066 h 3482342"/>
              <a:gd name="connsiteX88" fmla="*/ 5993794 w 12192000"/>
              <a:gd name="connsiteY88" fmla="*/ 2122569 h 3482342"/>
              <a:gd name="connsiteX89" fmla="*/ 5943601 w 12192000"/>
              <a:gd name="connsiteY89" fmla="*/ 2137719 h 3482342"/>
              <a:gd name="connsiteX90" fmla="*/ 5898141 w 12192000"/>
              <a:gd name="connsiteY90" fmla="*/ 2144806 h 3482342"/>
              <a:gd name="connsiteX91" fmla="*/ 5855337 w 12192000"/>
              <a:gd name="connsiteY91" fmla="*/ 2137719 h 3482342"/>
              <a:gd name="connsiteX92" fmla="*/ 5817682 w 12192000"/>
              <a:gd name="connsiteY92" fmla="*/ 2157358 h 3482342"/>
              <a:gd name="connsiteX93" fmla="*/ 5735300 w 12192000"/>
              <a:gd name="connsiteY93" fmla="*/ 2158902 h 3482342"/>
              <a:gd name="connsiteX94" fmla="*/ 5591469 w 12192000"/>
              <a:gd name="connsiteY94" fmla="*/ 2178389 h 3482342"/>
              <a:gd name="connsiteX95" fmla="*/ 5505818 w 12192000"/>
              <a:gd name="connsiteY95" fmla="*/ 2194207 h 3482342"/>
              <a:gd name="connsiteX96" fmla="*/ 5452860 w 12192000"/>
              <a:gd name="connsiteY96" fmla="*/ 2180085 h 3482342"/>
              <a:gd name="connsiteX97" fmla="*/ 5414282 w 12192000"/>
              <a:gd name="connsiteY97" fmla="*/ 2183070 h 3482342"/>
              <a:gd name="connsiteX98" fmla="*/ 5368369 w 12192000"/>
              <a:gd name="connsiteY98" fmla="*/ 2204272 h 3482342"/>
              <a:gd name="connsiteX99" fmla="*/ 5336354 w 12192000"/>
              <a:gd name="connsiteY99" fmla="*/ 2218920 h 3482342"/>
              <a:gd name="connsiteX100" fmla="*/ 5291263 w 12192000"/>
              <a:gd name="connsiteY100" fmla="*/ 2239182 h 3482342"/>
              <a:gd name="connsiteX101" fmla="*/ 5255152 w 12192000"/>
              <a:gd name="connsiteY101" fmla="*/ 2247164 h 3482342"/>
              <a:gd name="connsiteX102" fmla="*/ 5233796 w 12192000"/>
              <a:gd name="connsiteY102" fmla="*/ 2268260 h 3482342"/>
              <a:gd name="connsiteX103" fmla="*/ 5212786 w 12192000"/>
              <a:gd name="connsiteY103" fmla="*/ 2296592 h 3482342"/>
              <a:gd name="connsiteX104" fmla="*/ 5173523 w 12192000"/>
              <a:gd name="connsiteY104" fmla="*/ 2309057 h 3482342"/>
              <a:gd name="connsiteX105" fmla="*/ 5123830 w 12192000"/>
              <a:gd name="connsiteY105" fmla="*/ 2307070 h 3482342"/>
              <a:gd name="connsiteX106" fmla="*/ 5065426 w 12192000"/>
              <a:gd name="connsiteY106" fmla="*/ 2324076 h 3482342"/>
              <a:gd name="connsiteX107" fmla="*/ 4975908 w 12192000"/>
              <a:gd name="connsiteY107" fmla="*/ 2364128 h 3482342"/>
              <a:gd name="connsiteX108" fmla="*/ 4913723 w 12192000"/>
              <a:gd name="connsiteY108" fmla="*/ 2385265 h 3482342"/>
              <a:gd name="connsiteX109" fmla="*/ 4746485 w 12192000"/>
              <a:gd name="connsiteY109" fmla="*/ 2451769 h 3482342"/>
              <a:gd name="connsiteX110" fmla="*/ 4681588 w 12192000"/>
              <a:gd name="connsiteY110" fmla="*/ 2467494 h 3482342"/>
              <a:gd name="connsiteX111" fmla="*/ 1783655 w 12192000"/>
              <a:gd name="connsiteY111" fmla="*/ 3163860 h 3482342"/>
              <a:gd name="connsiteX112" fmla="*/ 1325955 w 12192000"/>
              <a:gd name="connsiteY112" fmla="*/ 3176692 h 3482342"/>
              <a:gd name="connsiteX113" fmla="*/ 1190384 w 12192000"/>
              <a:gd name="connsiteY113" fmla="*/ 3203504 h 3482342"/>
              <a:gd name="connsiteX114" fmla="*/ 1094537 w 12192000"/>
              <a:gd name="connsiteY114" fmla="*/ 3229469 h 3482342"/>
              <a:gd name="connsiteX115" fmla="*/ 779276 w 12192000"/>
              <a:gd name="connsiteY115" fmla="*/ 3327290 h 3482342"/>
              <a:gd name="connsiteX116" fmla="*/ 600378 w 12192000"/>
              <a:gd name="connsiteY116" fmla="*/ 3335250 h 3482342"/>
              <a:gd name="connsiteX117" fmla="*/ 493457 w 12192000"/>
              <a:gd name="connsiteY117" fmla="*/ 3365044 h 3482342"/>
              <a:gd name="connsiteX118" fmla="*/ 349402 w 12192000"/>
              <a:gd name="connsiteY118" fmla="*/ 3380897 h 3482342"/>
              <a:gd name="connsiteX119" fmla="*/ 192183 w 12192000"/>
              <a:gd name="connsiteY119" fmla="*/ 3460075 h 3482342"/>
              <a:gd name="connsiteX120" fmla="*/ 46713 w 12192000"/>
              <a:gd name="connsiteY120" fmla="*/ 3462986 h 3482342"/>
              <a:gd name="connsiteX121" fmla="*/ 2765 w 12192000"/>
              <a:gd name="connsiteY121" fmla="*/ 3480770 h 3482342"/>
              <a:gd name="connsiteX122" fmla="*/ 0 w 12192000"/>
              <a:gd name="connsiteY122" fmla="*/ 3482342 h 3482342"/>
              <a:gd name="connsiteX123" fmla="*/ 0 w 12192000"/>
              <a:gd name="connsiteY12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50998 w 12192000"/>
              <a:gd name="connsiteY27" fmla="*/ 1269215 h 3482342"/>
              <a:gd name="connsiteX28" fmla="*/ 10815658 w 12192000"/>
              <a:gd name="connsiteY28" fmla="*/ 1287849 h 3482342"/>
              <a:gd name="connsiteX29" fmla="*/ 10723900 w 12192000"/>
              <a:gd name="connsiteY29" fmla="*/ 1318642 h 3482342"/>
              <a:gd name="connsiteX30" fmla="*/ 10679906 w 12192000"/>
              <a:gd name="connsiteY30" fmla="*/ 1332049 h 3482342"/>
              <a:gd name="connsiteX31" fmla="*/ 10639834 w 12192000"/>
              <a:gd name="connsiteY31" fmla="*/ 1324989 h 3482342"/>
              <a:gd name="connsiteX32" fmla="*/ 10603863 w 12192000"/>
              <a:gd name="connsiteY32" fmla="*/ 1346886 h 3482342"/>
              <a:gd name="connsiteX33" fmla="*/ 10573203 w 12192000"/>
              <a:gd name="connsiteY33" fmla="*/ 1351996 h 3482342"/>
              <a:gd name="connsiteX34" fmla="*/ 10513263 w 12192000"/>
              <a:gd name="connsiteY34" fmla="*/ 1350756 h 3482342"/>
              <a:gd name="connsiteX35" fmla="*/ 10464012 w 12192000"/>
              <a:gd name="connsiteY35" fmla="*/ 1391778 h 3482342"/>
              <a:gd name="connsiteX36" fmla="*/ 10405409 w 12192000"/>
              <a:gd name="connsiteY36" fmla="*/ 1422789 h 3482342"/>
              <a:gd name="connsiteX37" fmla="*/ 10370530 w 12192000"/>
              <a:gd name="connsiteY37" fmla="*/ 1441596 h 3482342"/>
              <a:gd name="connsiteX38" fmla="*/ 10314361 w 12192000"/>
              <a:gd name="connsiteY38" fmla="*/ 1466924 h 3482342"/>
              <a:gd name="connsiteX39" fmla="*/ 10264922 w 12192000"/>
              <a:gd name="connsiteY39" fmla="*/ 1472107 h 3482342"/>
              <a:gd name="connsiteX40" fmla="*/ 10201385 w 12192000"/>
              <a:gd name="connsiteY40" fmla="*/ 1477515 h 3482342"/>
              <a:gd name="connsiteX41" fmla="*/ 10120184 w 12192000"/>
              <a:gd name="connsiteY41" fmla="*/ 1466924 h 3482342"/>
              <a:gd name="connsiteX42" fmla="*/ 10058690 w 12192000"/>
              <a:gd name="connsiteY42" fmla="*/ 1474888 h 3482342"/>
              <a:gd name="connsiteX43" fmla="*/ 10004424 w 12192000"/>
              <a:gd name="connsiteY43" fmla="*/ 1489801 h 3482342"/>
              <a:gd name="connsiteX44" fmla="*/ 9999951 w 12192000"/>
              <a:gd name="connsiteY44" fmla="*/ 1499127 h 3482342"/>
              <a:gd name="connsiteX45" fmla="*/ 9845462 w 12192000"/>
              <a:gd name="connsiteY45" fmla="*/ 1548192 h 3482342"/>
              <a:gd name="connsiteX46" fmla="*/ 9736156 w 12192000"/>
              <a:gd name="connsiteY46" fmla="*/ 1581928 h 3482342"/>
              <a:gd name="connsiteX47" fmla="*/ 9693355 w 12192000"/>
              <a:gd name="connsiteY47" fmla="*/ 1602632 h 3482342"/>
              <a:gd name="connsiteX48" fmla="*/ 9664242 w 12192000"/>
              <a:gd name="connsiteY48" fmla="*/ 1622075 h 3482342"/>
              <a:gd name="connsiteX49" fmla="*/ 9579195 w 12192000"/>
              <a:gd name="connsiteY49" fmla="*/ 1648017 h 3482342"/>
              <a:gd name="connsiteX50" fmla="*/ 9433652 w 12192000"/>
              <a:gd name="connsiteY50" fmla="*/ 1681174 h 3482342"/>
              <a:gd name="connsiteX51" fmla="*/ 9403775 w 12192000"/>
              <a:gd name="connsiteY51" fmla="*/ 1690403 h 3482342"/>
              <a:gd name="connsiteX52" fmla="*/ 9382503 w 12192000"/>
              <a:gd name="connsiteY52" fmla="*/ 1706957 h 3482342"/>
              <a:gd name="connsiteX53" fmla="*/ 9381410 w 12192000"/>
              <a:gd name="connsiteY53" fmla="*/ 1718312 h 3482342"/>
              <a:gd name="connsiteX54" fmla="*/ 9365685 w 12192000"/>
              <a:gd name="connsiteY54" fmla="*/ 1724772 h 3482342"/>
              <a:gd name="connsiteX55" fmla="*/ 9278020 w 12192000"/>
              <a:gd name="connsiteY55" fmla="*/ 1741161 h 3482342"/>
              <a:gd name="connsiteX56" fmla="*/ 9217145 w 12192000"/>
              <a:gd name="connsiteY56" fmla="*/ 1771195 h 3482342"/>
              <a:gd name="connsiteX57" fmla="*/ 8955875 w 12192000"/>
              <a:gd name="connsiteY57" fmla="*/ 1796806 h 3482342"/>
              <a:gd name="connsiteX58" fmla="*/ 8648415 w 12192000"/>
              <a:gd name="connsiteY58" fmla="*/ 1878623 h 3482342"/>
              <a:gd name="connsiteX59" fmla="*/ 8495949 w 12192000"/>
              <a:gd name="connsiteY59" fmla="*/ 1902425 h 3482342"/>
              <a:gd name="connsiteX60" fmla="*/ 8236214 w 12192000"/>
              <a:gd name="connsiteY60" fmla="*/ 1909725 h 3482342"/>
              <a:gd name="connsiteX61" fmla="*/ 8132104 w 12192000"/>
              <a:gd name="connsiteY61" fmla="*/ 1895727 h 3482342"/>
              <a:gd name="connsiteX62" fmla="*/ 7918078 w 12192000"/>
              <a:gd name="connsiteY62" fmla="*/ 1862668 h 3482342"/>
              <a:gd name="connsiteX63" fmla="*/ 7817899 w 12192000"/>
              <a:gd name="connsiteY63" fmla="*/ 1862176 h 3482342"/>
              <a:gd name="connsiteX64" fmla="*/ 7768994 w 12192000"/>
              <a:gd name="connsiteY64" fmla="*/ 1855721 h 3482342"/>
              <a:gd name="connsiteX65" fmla="*/ 7618027 w 12192000"/>
              <a:gd name="connsiteY65" fmla="*/ 1830959 h 3482342"/>
              <a:gd name="connsiteX66" fmla="*/ 7449425 w 12192000"/>
              <a:gd name="connsiteY66" fmla="*/ 1810910 h 3482342"/>
              <a:gd name="connsiteX67" fmla="*/ 7342915 w 12192000"/>
              <a:gd name="connsiteY67" fmla="*/ 1819827 h 3482342"/>
              <a:gd name="connsiteX68" fmla="*/ 7255191 w 12192000"/>
              <a:gd name="connsiteY68" fmla="*/ 1834354 h 3482342"/>
              <a:gd name="connsiteX69" fmla="*/ 7131205 w 12192000"/>
              <a:gd name="connsiteY69" fmla="*/ 1845557 h 3482342"/>
              <a:gd name="connsiteX70" fmla="*/ 6941837 w 12192000"/>
              <a:gd name="connsiteY70" fmla="*/ 1840640 h 3482342"/>
              <a:gd name="connsiteX71" fmla="*/ 6837145 w 12192000"/>
              <a:gd name="connsiteY71" fmla="*/ 1870724 h 3482342"/>
              <a:gd name="connsiteX72" fmla="*/ 6753991 w 12192000"/>
              <a:gd name="connsiteY72" fmla="*/ 1860969 h 3482342"/>
              <a:gd name="connsiteX73" fmla="*/ 6727754 w 12192000"/>
              <a:gd name="connsiteY73" fmla="*/ 1882372 h 3482342"/>
              <a:gd name="connsiteX74" fmla="*/ 6723371 w 12192000"/>
              <a:gd name="connsiteY74" fmla="*/ 1886494 h 3482342"/>
              <a:gd name="connsiteX75" fmla="*/ 6702779 w 12192000"/>
              <a:gd name="connsiteY75" fmla="*/ 1893601 h 3482342"/>
              <a:gd name="connsiteX76" fmla="*/ 6686657 w 12192000"/>
              <a:gd name="connsiteY76" fmla="*/ 1907344 h 3482342"/>
              <a:gd name="connsiteX77" fmla="*/ 6651330 w 12192000"/>
              <a:gd name="connsiteY77" fmla="*/ 1922921 h 3482342"/>
              <a:gd name="connsiteX78" fmla="*/ 6622958 w 12192000"/>
              <a:gd name="connsiteY78" fmla="*/ 1936255 h 3482342"/>
              <a:gd name="connsiteX79" fmla="*/ 6522602 w 12192000"/>
              <a:gd name="connsiteY79" fmla="*/ 1954133 h 3482342"/>
              <a:gd name="connsiteX80" fmla="*/ 6444344 w 12192000"/>
              <a:gd name="connsiteY80" fmla="*/ 1969663 h 3482342"/>
              <a:gd name="connsiteX81" fmla="*/ 6409626 w 12192000"/>
              <a:gd name="connsiteY81" fmla="*/ 1978846 h 3482342"/>
              <a:gd name="connsiteX82" fmla="*/ 6333446 w 12192000"/>
              <a:gd name="connsiteY82" fmla="*/ 1997163 h 3482342"/>
              <a:gd name="connsiteX83" fmla="*/ 6294933 w 12192000"/>
              <a:gd name="connsiteY83" fmla="*/ 2019412 h 3482342"/>
              <a:gd name="connsiteX84" fmla="*/ 6238719 w 12192000"/>
              <a:gd name="connsiteY84" fmla="*/ 2042547 h 3482342"/>
              <a:gd name="connsiteX85" fmla="*/ 6187205 w 12192000"/>
              <a:gd name="connsiteY85" fmla="*/ 2060048 h 3482342"/>
              <a:gd name="connsiteX86" fmla="*/ 6138780 w 12192000"/>
              <a:gd name="connsiteY86" fmla="*/ 2081918 h 3482342"/>
              <a:gd name="connsiteX87" fmla="*/ 6120125 w 12192000"/>
              <a:gd name="connsiteY87" fmla="*/ 2109475 h 3482342"/>
              <a:gd name="connsiteX88" fmla="*/ 6056576 w 12192000"/>
              <a:gd name="connsiteY88" fmla="*/ 2120066 h 3482342"/>
              <a:gd name="connsiteX89" fmla="*/ 5993794 w 12192000"/>
              <a:gd name="connsiteY89" fmla="*/ 2122569 h 3482342"/>
              <a:gd name="connsiteX90" fmla="*/ 5943601 w 12192000"/>
              <a:gd name="connsiteY90" fmla="*/ 2137719 h 3482342"/>
              <a:gd name="connsiteX91" fmla="*/ 5898141 w 12192000"/>
              <a:gd name="connsiteY91" fmla="*/ 2144806 h 3482342"/>
              <a:gd name="connsiteX92" fmla="*/ 5855337 w 12192000"/>
              <a:gd name="connsiteY92" fmla="*/ 2137719 h 3482342"/>
              <a:gd name="connsiteX93" fmla="*/ 5817682 w 12192000"/>
              <a:gd name="connsiteY93" fmla="*/ 2157358 h 3482342"/>
              <a:gd name="connsiteX94" fmla="*/ 5735300 w 12192000"/>
              <a:gd name="connsiteY94" fmla="*/ 2158902 h 3482342"/>
              <a:gd name="connsiteX95" fmla="*/ 5591469 w 12192000"/>
              <a:gd name="connsiteY95" fmla="*/ 2178389 h 3482342"/>
              <a:gd name="connsiteX96" fmla="*/ 5505818 w 12192000"/>
              <a:gd name="connsiteY96" fmla="*/ 2194207 h 3482342"/>
              <a:gd name="connsiteX97" fmla="*/ 5452860 w 12192000"/>
              <a:gd name="connsiteY97" fmla="*/ 2180085 h 3482342"/>
              <a:gd name="connsiteX98" fmla="*/ 5414282 w 12192000"/>
              <a:gd name="connsiteY98" fmla="*/ 2183070 h 3482342"/>
              <a:gd name="connsiteX99" fmla="*/ 5368369 w 12192000"/>
              <a:gd name="connsiteY99" fmla="*/ 2204272 h 3482342"/>
              <a:gd name="connsiteX100" fmla="*/ 5336354 w 12192000"/>
              <a:gd name="connsiteY100" fmla="*/ 2218920 h 3482342"/>
              <a:gd name="connsiteX101" fmla="*/ 5291263 w 12192000"/>
              <a:gd name="connsiteY101" fmla="*/ 2239182 h 3482342"/>
              <a:gd name="connsiteX102" fmla="*/ 5255152 w 12192000"/>
              <a:gd name="connsiteY102" fmla="*/ 2247164 h 3482342"/>
              <a:gd name="connsiteX103" fmla="*/ 5233796 w 12192000"/>
              <a:gd name="connsiteY103" fmla="*/ 2268260 h 3482342"/>
              <a:gd name="connsiteX104" fmla="*/ 5212786 w 12192000"/>
              <a:gd name="connsiteY104" fmla="*/ 2296592 h 3482342"/>
              <a:gd name="connsiteX105" fmla="*/ 5173523 w 12192000"/>
              <a:gd name="connsiteY105" fmla="*/ 2309057 h 3482342"/>
              <a:gd name="connsiteX106" fmla="*/ 5123830 w 12192000"/>
              <a:gd name="connsiteY106" fmla="*/ 2307070 h 3482342"/>
              <a:gd name="connsiteX107" fmla="*/ 5065426 w 12192000"/>
              <a:gd name="connsiteY107" fmla="*/ 2324076 h 3482342"/>
              <a:gd name="connsiteX108" fmla="*/ 4975908 w 12192000"/>
              <a:gd name="connsiteY108" fmla="*/ 2364128 h 3482342"/>
              <a:gd name="connsiteX109" fmla="*/ 4913723 w 12192000"/>
              <a:gd name="connsiteY109" fmla="*/ 2385265 h 3482342"/>
              <a:gd name="connsiteX110" fmla="*/ 4746485 w 12192000"/>
              <a:gd name="connsiteY110" fmla="*/ 2451769 h 3482342"/>
              <a:gd name="connsiteX111" fmla="*/ 4681588 w 12192000"/>
              <a:gd name="connsiteY111" fmla="*/ 2467494 h 3482342"/>
              <a:gd name="connsiteX112" fmla="*/ 1783655 w 12192000"/>
              <a:gd name="connsiteY112" fmla="*/ 3163860 h 3482342"/>
              <a:gd name="connsiteX113" fmla="*/ 1325955 w 12192000"/>
              <a:gd name="connsiteY113" fmla="*/ 3176692 h 3482342"/>
              <a:gd name="connsiteX114" fmla="*/ 1190384 w 12192000"/>
              <a:gd name="connsiteY114" fmla="*/ 3203504 h 3482342"/>
              <a:gd name="connsiteX115" fmla="*/ 1094537 w 12192000"/>
              <a:gd name="connsiteY115" fmla="*/ 3229469 h 3482342"/>
              <a:gd name="connsiteX116" fmla="*/ 779276 w 12192000"/>
              <a:gd name="connsiteY116" fmla="*/ 3327290 h 3482342"/>
              <a:gd name="connsiteX117" fmla="*/ 600378 w 12192000"/>
              <a:gd name="connsiteY117" fmla="*/ 3335250 h 3482342"/>
              <a:gd name="connsiteX118" fmla="*/ 493457 w 12192000"/>
              <a:gd name="connsiteY118" fmla="*/ 3365044 h 3482342"/>
              <a:gd name="connsiteX119" fmla="*/ 349402 w 12192000"/>
              <a:gd name="connsiteY119" fmla="*/ 3380897 h 3482342"/>
              <a:gd name="connsiteX120" fmla="*/ 192183 w 12192000"/>
              <a:gd name="connsiteY120" fmla="*/ 3460075 h 3482342"/>
              <a:gd name="connsiteX121" fmla="*/ 46713 w 12192000"/>
              <a:gd name="connsiteY121" fmla="*/ 3462986 h 3482342"/>
              <a:gd name="connsiteX122" fmla="*/ 2765 w 12192000"/>
              <a:gd name="connsiteY122" fmla="*/ 3480770 h 3482342"/>
              <a:gd name="connsiteX123" fmla="*/ 0 w 12192000"/>
              <a:gd name="connsiteY123" fmla="*/ 3482342 h 3482342"/>
              <a:gd name="connsiteX124" fmla="*/ 0 w 12192000"/>
              <a:gd name="connsiteY12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79242 w 12192000"/>
              <a:gd name="connsiteY27" fmla="*/ 1269215 h 3482342"/>
              <a:gd name="connsiteX28" fmla="*/ 10850998 w 12192000"/>
              <a:gd name="connsiteY28" fmla="*/ 1269215 h 3482342"/>
              <a:gd name="connsiteX29" fmla="*/ 10815658 w 12192000"/>
              <a:gd name="connsiteY29" fmla="*/ 1287849 h 3482342"/>
              <a:gd name="connsiteX30" fmla="*/ 10723900 w 12192000"/>
              <a:gd name="connsiteY30" fmla="*/ 1318642 h 3482342"/>
              <a:gd name="connsiteX31" fmla="*/ 10679906 w 12192000"/>
              <a:gd name="connsiteY31" fmla="*/ 1332049 h 3482342"/>
              <a:gd name="connsiteX32" fmla="*/ 10639834 w 12192000"/>
              <a:gd name="connsiteY32" fmla="*/ 1324989 h 3482342"/>
              <a:gd name="connsiteX33" fmla="*/ 10603863 w 12192000"/>
              <a:gd name="connsiteY33" fmla="*/ 1346886 h 3482342"/>
              <a:gd name="connsiteX34" fmla="*/ 10573203 w 12192000"/>
              <a:gd name="connsiteY34" fmla="*/ 1351996 h 3482342"/>
              <a:gd name="connsiteX35" fmla="*/ 10513263 w 12192000"/>
              <a:gd name="connsiteY35" fmla="*/ 1350756 h 3482342"/>
              <a:gd name="connsiteX36" fmla="*/ 10464012 w 12192000"/>
              <a:gd name="connsiteY36" fmla="*/ 1391778 h 3482342"/>
              <a:gd name="connsiteX37" fmla="*/ 10405409 w 12192000"/>
              <a:gd name="connsiteY37" fmla="*/ 1422789 h 3482342"/>
              <a:gd name="connsiteX38" fmla="*/ 10370530 w 12192000"/>
              <a:gd name="connsiteY38" fmla="*/ 1441596 h 3482342"/>
              <a:gd name="connsiteX39" fmla="*/ 10314361 w 12192000"/>
              <a:gd name="connsiteY39" fmla="*/ 1466924 h 3482342"/>
              <a:gd name="connsiteX40" fmla="*/ 10264922 w 12192000"/>
              <a:gd name="connsiteY40" fmla="*/ 1472107 h 3482342"/>
              <a:gd name="connsiteX41" fmla="*/ 10201385 w 12192000"/>
              <a:gd name="connsiteY41" fmla="*/ 1477515 h 3482342"/>
              <a:gd name="connsiteX42" fmla="*/ 10120184 w 12192000"/>
              <a:gd name="connsiteY42" fmla="*/ 1466924 h 3482342"/>
              <a:gd name="connsiteX43" fmla="*/ 10058690 w 12192000"/>
              <a:gd name="connsiteY43" fmla="*/ 1474888 h 3482342"/>
              <a:gd name="connsiteX44" fmla="*/ 10004424 w 12192000"/>
              <a:gd name="connsiteY44" fmla="*/ 1489801 h 3482342"/>
              <a:gd name="connsiteX45" fmla="*/ 9999951 w 12192000"/>
              <a:gd name="connsiteY45" fmla="*/ 1499127 h 3482342"/>
              <a:gd name="connsiteX46" fmla="*/ 9845462 w 12192000"/>
              <a:gd name="connsiteY46" fmla="*/ 1548192 h 3482342"/>
              <a:gd name="connsiteX47" fmla="*/ 9736156 w 12192000"/>
              <a:gd name="connsiteY47" fmla="*/ 1581928 h 3482342"/>
              <a:gd name="connsiteX48" fmla="*/ 9693355 w 12192000"/>
              <a:gd name="connsiteY48" fmla="*/ 1602632 h 3482342"/>
              <a:gd name="connsiteX49" fmla="*/ 9664242 w 12192000"/>
              <a:gd name="connsiteY49" fmla="*/ 1622075 h 3482342"/>
              <a:gd name="connsiteX50" fmla="*/ 9579195 w 12192000"/>
              <a:gd name="connsiteY50" fmla="*/ 1648017 h 3482342"/>
              <a:gd name="connsiteX51" fmla="*/ 9433652 w 12192000"/>
              <a:gd name="connsiteY51" fmla="*/ 1681174 h 3482342"/>
              <a:gd name="connsiteX52" fmla="*/ 9403775 w 12192000"/>
              <a:gd name="connsiteY52" fmla="*/ 1690403 h 3482342"/>
              <a:gd name="connsiteX53" fmla="*/ 9382503 w 12192000"/>
              <a:gd name="connsiteY53" fmla="*/ 1706957 h 3482342"/>
              <a:gd name="connsiteX54" fmla="*/ 9381410 w 12192000"/>
              <a:gd name="connsiteY54" fmla="*/ 1718312 h 3482342"/>
              <a:gd name="connsiteX55" fmla="*/ 9365685 w 12192000"/>
              <a:gd name="connsiteY55" fmla="*/ 1724772 h 3482342"/>
              <a:gd name="connsiteX56" fmla="*/ 9278020 w 12192000"/>
              <a:gd name="connsiteY56" fmla="*/ 1741161 h 3482342"/>
              <a:gd name="connsiteX57" fmla="*/ 9217145 w 12192000"/>
              <a:gd name="connsiteY57" fmla="*/ 1771195 h 3482342"/>
              <a:gd name="connsiteX58" fmla="*/ 8955875 w 12192000"/>
              <a:gd name="connsiteY58" fmla="*/ 1796806 h 3482342"/>
              <a:gd name="connsiteX59" fmla="*/ 8648415 w 12192000"/>
              <a:gd name="connsiteY59" fmla="*/ 1878623 h 3482342"/>
              <a:gd name="connsiteX60" fmla="*/ 8495949 w 12192000"/>
              <a:gd name="connsiteY60" fmla="*/ 1902425 h 3482342"/>
              <a:gd name="connsiteX61" fmla="*/ 8236214 w 12192000"/>
              <a:gd name="connsiteY61" fmla="*/ 1909725 h 3482342"/>
              <a:gd name="connsiteX62" fmla="*/ 8132104 w 12192000"/>
              <a:gd name="connsiteY62" fmla="*/ 1895727 h 3482342"/>
              <a:gd name="connsiteX63" fmla="*/ 7918078 w 12192000"/>
              <a:gd name="connsiteY63" fmla="*/ 1862668 h 3482342"/>
              <a:gd name="connsiteX64" fmla="*/ 7817899 w 12192000"/>
              <a:gd name="connsiteY64" fmla="*/ 1862176 h 3482342"/>
              <a:gd name="connsiteX65" fmla="*/ 7768994 w 12192000"/>
              <a:gd name="connsiteY65" fmla="*/ 1855721 h 3482342"/>
              <a:gd name="connsiteX66" fmla="*/ 7618027 w 12192000"/>
              <a:gd name="connsiteY66" fmla="*/ 1830959 h 3482342"/>
              <a:gd name="connsiteX67" fmla="*/ 7449425 w 12192000"/>
              <a:gd name="connsiteY67" fmla="*/ 1810910 h 3482342"/>
              <a:gd name="connsiteX68" fmla="*/ 7342915 w 12192000"/>
              <a:gd name="connsiteY68" fmla="*/ 1819827 h 3482342"/>
              <a:gd name="connsiteX69" fmla="*/ 7255191 w 12192000"/>
              <a:gd name="connsiteY69" fmla="*/ 1834354 h 3482342"/>
              <a:gd name="connsiteX70" fmla="*/ 7131205 w 12192000"/>
              <a:gd name="connsiteY70" fmla="*/ 1845557 h 3482342"/>
              <a:gd name="connsiteX71" fmla="*/ 6941837 w 12192000"/>
              <a:gd name="connsiteY71" fmla="*/ 1840640 h 3482342"/>
              <a:gd name="connsiteX72" fmla="*/ 6837145 w 12192000"/>
              <a:gd name="connsiteY72" fmla="*/ 1870724 h 3482342"/>
              <a:gd name="connsiteX73" fmla="*/ 6753991 w 12192000"/>
              <a:gd name="connsiteY73" fmla="*/ 1860969 h 3482342"/>
              <a:gd name="connsiteX74" fmla="*/ 6727754 w 12192000"/>
              <a:gd name="connsiteY74" fmla="*/ 1882372 h 3482342"/>
              <a:gd name="connsiteX75" fmla="*/ 6723371 w 12192000"/>
              <a:gd name="connsiteY75" fmla="*/ 1886494 h 3482342"/>
              <a:gd name="connsiteX76" fmla="*/ 6702779 w 12192000"/>
              <a:gd name="connsiteY76" fmla="*/ 1893601 h 3482342"/>
              <a:gd name="connsiteX77" fmla="*/ 6686657 w 12192000"/>
              <a:gd name="connsiteY77" fmla="*/ 1907344 h 3482342"/>
              <a:gd name="connsiteX78" fmla="*/ 6651330 w 12192000"/>
              <a:gd name="connsiteY78" fmla="*/ 1922921 h 3482342"/>
              <a:gd name="connsiteX79" fmla="*/ 6622958 w 12192000"/>
              <a:gd name="connsiteY79" fmla="*/ 1936255 h 3482342"/>
              <a:gd name="connsiteX80" fmla="*/ 6522602 w 12192000"/>
              <a:gd name="connsiteY80" fmla="*/ 1954133 h 3482342"/>
              <a:gd name="connsiteX81" fmla="*/ 6444344 w 12192000"/>
              <a:gd name="connsiteY81" fmla="*/ 1969663 h 3482342"/>
              <a:gd name="connsiteX82" fmla="*/ 6409626 w 12192000"/>
              <a:gd name="connsiteY82" fmla="*/ 1978846 h 3482342"/>
              <a:gd name="connsiteX83" fmla="*/ 6333446 w 12192000"/>
              <a:gd name="connsiteY83" fmla="*/ 1997163 h 3482342"/>
              <a:gd name="connsiteX84" fmla="*/ 6294933 w 12192000"/>
              <a:gd name="connsiteY84" fmla="*/ 2019412 h 3482342"/>
              <a:gd name="connsiteX85" fmla="*/ 6238719 w 12192000"/>
              <a:gd name="connsiteY85" fmla="*/ 2042547 h 3482342"/>
              <a:gd name="connsiteX86" fmla="*/ 6187205 w 12192000"/>
              <a:gd name="connsiteY86" fmla="*/ 2060048 h 3482342"/>
              <a:gd name="connsiteX87" fmla="*/ 6138780 w 12192000"/>
              <a:gd name="connsiteY87" fmla="*/ 2081918 h 3482342"/>
              <a:gd name="connsiteX88" fmla="*/ 6120125 w 12192000"/>
              <a:gd name="connsiteY88" fmla="*/ 2109475 h 3482342"/>
              <a:gd name="connsiteX89" fmla="*/ 6056576 w 12192000"/>
              <a:gd name="connsiteY89" fmla="*/ 2120066 h 3482342"/>
              <a:gd name="connsiteX90" fmla="*/ 5993794 w 12192000"/>
              <a:gd name="connsiteY90" fmla="*/ 2122569 h 3482342"/>
              <a:gd name="connsiteX91" fmla="*/ 5943601 w 12192000"/>
              <a:gd name="connsiteY91" fmla="*/ 2137719 h 3482342"/>
              <a:gd name="connsiteX92" fmla="*/ 5898141 w 12192000"/>
              <a:gd name="connsiteY92" fmla="*/ 2144806 h 3482342"/>
              <a:gd name="connsiteX93" fmla="*/ 5855337 w 12192000"/>
              <a:gd name="connsiteY93" fmla="*/ 2137719 h 3482342"/>
              <a:gd name="connsiteX94" fmla="*/ 5817682 w 12192000"/>
              <a:gd name="connsiteY94" fmla="*/ 2157358 h 3482342"/>
              <a:gd name="connsiteX95" fmla="*/ 5735300 w 12192000"/>
              <a:gd name="connsiteY95" fmla="*/ 2158902 h 3482342"/>
              <a:gd name="connsiteX96" fmla="*/ 5591469 w 12192000"/>
              <a:gd name="connsiteY96" fmla="*/ 2178389 h 3482342"/>
              <a:gd name="connsiteX97" fmla="*/ 5505818 w 12192000"/>
              <a:gd name="connsiteY97" fmla="*/ 2194207 h 3482342"/>
              <a:gd name="connsiteX98" fmla="*/ 5452860 w 12192000"/>
              <a:gd name="connsiteY98" fmla="*/ 2180085 h 3482342"/>
              <a:gd name="connsiteX99" fmla="*/ 5414282 w 12192000"/>
              <a:gd name="connsiteY99" fmla="*/ 2183070 h 3482342"/>
              <a:gd name="connsiteX100" fmla="*/ 5368369 w 12192000"/>
              <a:gd name="connsiteY100" fmla="*/ 2204272 h 3482342"/>
              <a:gd name="connsiteX101" fmla="*/ 5336354 w 12192000"/>
              <a:gd name="connsiteY101" fmla="*/ 2218920 h 3482342"/>
              <a:gd name="connsiteX102" fmla="*/ 5291263 w 12192000"/>
              <a:gd name="connsiteY102" fmla="*/ 2239182 h 3482342"/>
              <a:gd name="connsiteX103" fmla="*/ 5255152 w 12192000"/>
              <a:gd name="connsiteY103" fmla="*/ 2247164 h 3482342"/>
              <a:gd name="connsiteX104" fmla="*/ 5233796 w 12192000"/>
              <a:gd name="connsiteY104" fmla="*/ 2268260 h 3482342"/>
              <a:gd name="connsiteX105" fmla="*/ 5212786 w 12192000"/>
              <a:gd name="connsiteY105" fmla="*/ 2296592 h 3482342"/>
              <a:gd name="connsiteX106" fmla="*/ 5173523 w 12192000"/>
              <a:gd name="connsiteY106" fmla="*/ 2309057 h 3482342"/>
              <a:gd name="connsiteX107" fmla="*/ 5123830 w 12192000"/>
              <a:gd name="connsiteY107" fmla="*/ 2307070 h 3482342"/>
              <a:gd name="connsiteX108" fmla="*/ 5065426 w 12192000"/>
              <a:gd name="connsiteY108" fmla="*/ 2324076 h 3482342"/>
              <a:gd name="connsiteX109" fmla="*/ 4975908 w 12192000"/>
              <a:gd name="connsiteY109" fmla="*/ 2364128 h 3482342"/>
              <a:gd name="connsiteX110" fmla="*/ 4913723 w 12192000"/>
              <a:gd name="connsiteY110" fmla="*/ 2385265 h 3482342"/>
              <a:gd name="connsiteX111" fmla="*/ 4746485 w 12192000"/>
              <a:gd name="connsiteY111" fmla="*/ 2451769 h 3482342"/>
              <a:gd name="connsiteX112" fmla="*/ 4681588 w 12192000"/>
              <a:gd name="connsiteY112" fmla="*/ 2467494 h 3482342"/>
              <a:gd name="connsiteX113" fmla="*/ 1783655 w 12192000"/>
              <a:gd name="connsiteY113" fmla="*/ 3163860 h 3482342"/>
              <a:gd name="connsiteX114" fmla="*/ 1325955 w 12192000"/>
              <a:gd name="connsiteY114" fmla="*/ 3176692 h 3482342"/>
              <a:gd name="connsiteX115" fmla="*/ 1190384 w 12192000"/>
              <a:gd name="connsiteY115" fmla="*/ 3203504 h 3482342"/>
              <a:gd name="connsiteX116" fmla="*/ 1094537 w 12192000"/>
              <a:gd name="connsiteY116" fmla="*/ 3229469 h 3482342"/>
              <a:gd name="connsiteX117" fmla="*/ 779276 w 12192000"/>
              <a:gd name="connsiteY117" fmla="*/ 3327290 h 3482342"/>
              <a:gd name="connsiteX118" fmla="*/ 600378 w 12192000"/>
              <a:gd name="connsiteY118" fmla="*/ 3335250 h 3482342"/>
              <a:gd name="connsiteX119" fmla="*/ 493457 w 12192000"/>
              <a:gd name="connsiteY119" fmla="*/ 3365044 h 3482342"/>
              <a:gd name="connsiteX120" fmla="*/ 349402 w 12192000"/>
              <a:gd name="connsiteY120" fmla="*/ 3380897 h 3482342"/>
              <a:gd name="connsiteX121" fmla="*/ 192183 w 12192000"/>
              <a:gd name="connsiteY121" fmla="*/ 3460075 h 3482342"/>
              <a:gd name="connsiteX122" fmla="*/ 46713 w 12192000"/>
              <a:gd name="connsiteY122" fmla="*/ 3462986 h 3482342"/>
              <a:gd name="connsiteX123" fmla="*/ 2765 w 12192000"/>
              <a:gd name="connsiteY123" fmla="*/ 3480770 h 3482342"/>
              <a:gd name="connsiteX124" fmla="*/ 0 w 12192000"/>
              <a:gd name="connsiteY124" fmla="*/ 3482342 h 3482342"/>
              <a:gd name="connsiteX125" fmla="*/ 0 w 12192000"/>
              <a:gd name="connsiteY12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64012 w 12192000"/>
              <a:gd name="connsiteY37" fmla="*/ 1391778 h 3482342"/>
              <a:gd name="connsiteX38" fmla="*/ 10405409 w 12192000"/>
              <a:gd name="connsiteY38" fmla="*/ 1422789 h 3482342"/>
              <a:gd name="connsiteX39" fmla="*/ 10370530 w 12192000"/>
              <a:gd name="connsiteY39" fmla="*/ 1441596 h 3482342"/>
              <a:gd name="connsiteX40" fmla="*/ 10314361 w 12192000"/>
              <a:gd name="connsiteY40" fmla="*/ 1466924 h 3482342"/>
              <a:gd name="connsiteX41" fmla="*/ 10264922 w 12192000"/>
              <a:gd name="connsiteY41" fmla="*/ 1472107 h 3482342"/>
              <a:gd name="connsiteX42" fmla="*/ 10201385 w 12192000"/>
              <a:gd name="connsiteY42" fmla="*/ 1477515 h 3482342"/>
              <a:gd name="connsiteX43" fmla="*/ 10120184 w 12192000"/>
              <a:gd name="connsiteY43" fmla="*/ 1466924 h 3482342"/>
              <a:gd name="connsiteX44" fmla="*/ 10058690 w 12192000"/>
              <a:gd name="connsiteY44" fmla="*/ 1474888 h 3482342"/>
              <a:gd name="connsiteX45" fmla="*/ 10004424 w 12192000"/>
              <a:gd name="connsiteY45" fmla="*/ 1489801 h 3482342"/>
              <a:gd name="connsiteX46" fmla="*/ 9999951 w 12192000"/>
              <a:gd name="connsiteY46" fmla="*/ 1499127 h 3482342"/>
              <a:gd name="connsiteX47" fmla="*/ 9845462 w 12192000"/>
              <a:gd name="connsiteY47" fmla="*/ 1548192 h 3482342"/>
              <a:gd name="connsiteX48" fmla="*/ 9736156 w 12192000"/>
              <a:gd name="connsiteY48" fmla="*/ 1581928 h 3482342"/>
              <a:gd name="connsiteX49" fmla="*/ 9693355 w 12192000"/>
              <a:gd name="connsiteY49" fmla="*/ 1602632 h 3482342"/>
              <a:gd name="connsiteX50" fmla="*/ 9664242 w 12192000"/>
              <a:gd name="connsiteY50" fmla="*/ 1622075 h 3482342"/>
              <a:gd name="connsiteX51" fmla="*/ 9579195 w 12192000"/>
              <a:gd name="connsiteY51" fmla="*/ 1648017 h 3482342"/>
              <a:gd name="connsiteX52" fmla="*/ 9433652 w 12192000"/>
              <a:gd name="connsiteY52" fmla="*/ 1681174 h 3482342"/>
              <a:gd name="connsiteX53" fmla="*/ 9403775 w 12192000"/>
              <a:gd name="connsiteY53" fmla="*/ 1690403 h 3482342"/>
              <a:gd name="connsiteX54" fmla="*/ 9382503 w 12192000"/>
              <a:gd name="connsiteY54" fmla="*/ 1706957 h 3482342"/>
              <a:gd name="connsiteX55" fmla="*/ 9381410 w 12192000"/>
              <a:gd name="connsiteY55" fmla="*/ 1718312 h 3482342"/>
              <a:gd name="connsiteX56" fmla="*/ 9365685 w 12192000"/>
              <a:gd name="connsiteY56" fmla="*/ 1724772 h 3482342"/>
              <a:gd name="connsiteX57" fmla="*/ 9278020 w 12192000"/>
              <a:gd name="connsiteY57" fmla="*/ 1741161 h 3482342"/>
              <a:gd name="connsiteX58" fmla="*/ 9217145 w 12192000"/>
              <a:gd name="connsiteY58" fmla="*/ 1771195 h 3482342"/>
              <a:gd name="connsiteX59" fmla="*/ 8955875 w 12192000"/>
              <a:gd name="connsiteY59" fmla="*/ 1796806 h 3482342"/>
              <a:gd name="connsiteX60" fmla="*/ 8648415 w 12192000"/>
              <a:gd name="connsiteY60" fmla="*/ 1878623 h 3482342"/>
              <a:gd name="connsiteX61" fmla="*/ 8495949 w 12192000"/>
              <a:gd name="connsiteY61" fmla="*/ 1902425 h 3482342"/>
              <a:gd name="connsiteX62" fmla="*/ 8236214 w 12192000"/>
              <a:gd name="connsiteY62" fmla="*/ 1909725 h 3482342"/>
              <a:gd name="connsiteX63" fmla="*/ 8132104 w 12192000"/>
              <a:gd name="connsiteY63" fmla="*/ 1895727 h 3482342"/>
              <a:gd name="connsiteX64" fmla="*/ 7918078 w 12192000"/>
              <a:gd name="connsiteY64" fmla="*/ 1862668 h 3482342"/>
              <a:gd name="connsiteX65" fmla="*/ 7817899 w 12192000"/>
              <a:gd name="connsiteY65" fmla="*/ 1862176 h 3482342"/>
              <a:gd name="connsiteX66" fmla="*/ 7768994 w 12192000"/>
              <a:gd name="connsiteY66" fmla="*/ 1855721 h 3482342"/>
              <a:gd name="connsiteX67" fmla="*/ 7618027 w 12192000"/>
              <a:gd name="connsiteY67" fmla="*/ 1830959 h 3482342"/>
              <a:gd name="connsiteX68" fmla="*/ 7449425 w 12192000"/>
              <a:gd name="connsiteY68" fmla="*/ 1810910 h 3482342"/>
              <a:gd name="connsiteX69" fmla="*/ 7342915 w 12192000"/>
              <a:gd name="connsiteY69" fmla="*/ 1819827 h 3482342"/>
              <a:gd name="connsiteX70" fmla="*/ 7255191 w 12192000"/>
              <a:gd name="connsiteY70" fmla="*/ 1834354 h 3482342"/>
              <a:gd name="connsiteX71" fmla="*/ 7131205 w 12192000"/>
              <a:gd name="connsiteY71" fmla="*/ 1845557 h 3482342"/>
              <a:gd name="connsiteX72" fmla="*/ 6941837 w 12192000"/>
              <a:gd name="connsiteY72" fmla="*/ 1840640 h 3482342"/>
              <a:gd name="connsiteX73" fmla="*/ 6837145 w 12192000"/>
              <a:gd name="connsiteY73" fmla="*/ 1870724 h 3482342"/>
              <a:gd name="connsiteX74" fmla="*/ 6753991 w 12192000"/>
              <a:gd name="connsiteY74" fmla="*/ 1860969 h 3482342"/>
              <a:gd name="connsiteX75" fmla="*/ 6727754 w 12192000"/>
              <a:gd name="connsiteY75" fmla="*/ 1882372 h 3482342"/>
              <a:gd name="connsiteX76" fmla="*/ 6723371 w 12192000"/>
              <a:gd name="connsiteY76" fmla="*/ 1886494 h 3482342"/>
              <a:gd name="connsiteX77" fmla="*/ 6702779 w 12192000"/>
              <a:gd name="connsiteY77" fmla="*/ 1893601 h 3482342"/>
              <a:gd name="connsiteX78" fmla="*/ 6686657 w 12192000"/>
              <a:gd name="connsiteY78" fmla="*/ 1907344 h 3482342"/>
              <a:gd name="connsiteX79" fmla="*/ 6651330 w 12192000"/>
              <a:gd name="connsiteY79" fmla="*/ 1922921 h 3482342"/>
              <a:gd name="connsiteX80" fmla="*/ 6622958 w 12192000"/>
              <a:gd name="connsiteY80" fmla="*/ 1936255 h 3482342"/>
              <a:gd name="connsiteX81" fmla="*/ 6522602 w 12192000"/>
              <a:gd name="connsiteY81" fmla="*/ 1954133 h 3482342"/>
              <a:gd name="connsiteX82" fmla="*/ 6444344 w 12192000"/>
              <a:gd name="connsiteY82" fmla="*/ 1969663 h 3482342"/>
              <a:gd name="connsiteX83" fmla="*/ 6409626 w 12192000"/>
              <a:gd name="connsiteY83" fmla="*/ 1978846 h 3482342"/>
              <a:gd name="connsiteX84" fmla="*/ 6333446 w 12192000"/>
              <a:gd name="connsiteY84" fmla="*/ 1997163 h 3482342"/>
              <a:gd name="connsiteX85" fmla="*/ 6294933 w 12192000"/>
              <a:gd name="connsiteY85" fmla="*/ 2019412 h 3482342"/>
              <a:gd name="connsiteX86" fmla="*/ 6238719 w 12192000"/>
              <a:gd name="connsiteY86" fmla="*/ 2042547 h 3482342"/>
              <a:gd name="connsiteX87" fmla="*/ 6187205 w 12192000"/>
              <a:gd name="connsiteY87" fmla="*/ 2060048 h 3482342"/>
              <a:gd name="connsiteX88" fmla="*/ 6138780 w 12192000"/>
              <a:gd name="connsiteY88" fmla="*/ 2081918 h 3482342"/>
              <a:gd name="connsiteX89" fmla="*/ 6120125 w 12192000"/>
              <a:gd name="connsiteY89" fmla="*/ 2109475 h 3482342"/>
              <a:gd name="connsiteX90" fmla="*/ 6056576 w 12192000"/>
              <a:gd name="connsiteY90" fmla="*/ 2120066 h 3482342"/>
              <a:gd name="connsiteX91" fmla="*/ 5993794 w 12192000"/>
              <a:gd name="connsiteY91" fmla="*/ 2122569 h 3482342"/>
              <a:gd name="connsiteX92" fmla="*/ 5943601 w 12192000"/>
              <a:gd name="connsiteY92" fmla="*/ 2137719 h 3482342"/>
              <a:gd name="connsiteX93" fmla="*/ 5898141 w 12192000"/>
              <a:gd name="connsiteY93" fmla="*/ 2144806 h 3482342"/>
              <a:gd name="connsiteX94" fmla="*/ 5855337 w 12192000"/>
              <a:gd name="connsiteY94" fmla="*/ 2137719 h 3482342"/>
              <a:gd name="connsiteX95" fmla="*/ 5817682 w 12192000"/>
              <a:gd name="connsiteY95" fmla="*/ 2157358 h 3482342"/>
              <a:gd name="connsiteX96" fmla="*/ 5735300 w 12192000"/>
              <a:gd name="connsiteY96" fmla="*/ 2158902 h 3482342"/>
              <a:gd name="connsiteX97" fmla="*/ 5591469 w 12192000"/>
              <a:gd name="connsiteY97" fmla="*/ 2178389 h 3482342"/>
              <a:gd name="connsiteX98" fmla="*/ 5505818 w 12192000"/>
              <a:gd name="connsiteY98" fmla="*/ 2194207 h 3482342"/>
              <a:gd name="connsiteX99" fmla="*/ 5452860 w 12192000"/>
              <a:gd name="connsiteY99" fmla="*/ 2180085 h 3482342"/>
              <a:gd name="connsiteX100" fmla="*/ 5414282 w 12192000"/>
              <a:gd name="connsiteY100" fmla="*/ 2183070 h 3482342"/>
              <a:gd name="connsiteX101" fmla="*/ 5368369 w 12192000"/>
              <a:gd name="connsiteY101" fmla="*/ 2204272 h 3482342"/>
              <a:gd name="connsiteX102" fmla="*/ 5336354 w 12192000"/>
              <a:gd name="connsiteY102" fmla="*/ 2218920 h 3482342"/>
              <a:gd name="connsiteX103" fmla="*/ 5291263 w 12192000"/>
              <a:gd name="connsiteY103" fmla="*/ 2239182 h 3482342"/>
              <a:gd name="connsiteX104" fmla="*/ 5255152 w 12192000"/>
              <a:gd name="connsiteY104" fmla="*/ 2247164 h 3482342"/>
              <a:gd name="connsiteX105" fmla="*/ 5233796 w 12192000"/>
              <a:gd name="connsiteY105" fmla="*/ 2268260 h 3482342"/>
              <a:gd name="connsiteX106" fmla="*/ 5212786 w 12192000"/>
              <a:gd name="connsiteY106" fmla="*/ 2296592 h 3482342"/>
              <a:gd name="connsiteX107" fmla="*/ 5173523 w 12192000"/>
              <a:gd name="connsiteY107" fmla="*/ 2309057 h 3482342"/>
              <a:gd name="connsiteX108" fmla="*/ 5123830 w 12192000"/>
              <a:gd name="connsiteY108" fmla="*/ 2307070 h 3482342"/>
              <a:gd name="connsiteX109" fmla="*/ 5065426 w 12192000"/>
              <a:gd name="connsiteY109" fmla="*/ 2324076 h 3482342"/>
              <a:gd name="connsiteX110" fmla="*/ 4975908 w 12192000"/>
              <a:gd name="connsiteY110" fmla="*/ 2364128 h 3482342"/>
              <a:gd name="connsiteX111" fmla="*/ 4913723 w 12192000"/>
              <a:gd name="connsiteY111" fmla="*/ 2385265 h 3482342"/>
              <a:gd name="connsiteX112" fmla="*/ 4746485 w 12192000"/>
              <a:gd name="connsiteY112" fmla="*/ 2451769 h 3482342"/>
              <a:gd name="connsiteX113" fmla="*/ 4681588 w 12192000"/>
              <a:gd name="connsiteY113" fmla="*/ 2467494 h 3482342"/>
              <a:gd name="connsiteX114" fmla="*/ 1783655 w 12192000"/>
              <a:gd name="connsiteY114" fmla="*/ 3163860 h 3482342"/>
              <a:gd name="connsiteX115" fmla="*/ 1325955 w 12192000"/>
              <a:gd name="connsiteY115" fmla="*/ 3176692 h 3482342"/>
              <a:gd name="connsiteX116" fmla="*/ 1190384 w 12192000"/>
              <a:gd name="connsiteY116" fmla="*/ 3203504 h 3482342"/>
              <a:gd name="connsiteX117" fmla="*/ 1094537 w 12192000"/>
              <a:gd name="connsiteY117" fmla="*/ 3229469 h 3482342"/>
              <a:gd name="connsiteX118" fmla="*/ 779276 w 12192000"/>
              <a:gd name="connsiteY118" fmla="*/ 3327290 h 3482342"/>
              <a:gd name="connsiteX119" fmla="*/ 600378 w 12192000"/>
              <a:gd name="connsiteY119" fmla="*/ 3335250 h 3482342"/>
              <a:gd name="connsiteX120" fmla="*/ 493457 w 12192000"/>
              <a:gd name="connsiteY120" fmla="*/ 3365044 h 3482342"/>
              <a:gd name="connsiteX121" fmla="*/ 349402 w 12192000"/>
              <a:gd name="connsiteY121" fmla="*/ 3380897 h 3482342"/>
              <a:gd name="connsiteX122" fmla="*/ 192183 w 12192000"/>
              <a:gd name="connsiteY122" fmla="*/ 3460075 h 3482342"/>
              <a:gd name="connsiteX123" fmla="*/ 46713 w 12192000"/>
              <a:gd name="connsiteY123" fmla="*/ 3462986 h 3482342"/>
              <a:gd name="connsiteX124" fmla="*/ 2765 w 12192000"/>
              <a:gd name="connsiteY124" fmla="*/ 3480770 h 3482342"/>
              <a:gd name="connsiteX125" fmla="*/ 0 w 12192000"/>
              <a:gd name="connsiteY125" fmla="*/ 3482342 h 3482342"/>
              <a:gd name="connsiteX126" fmla="*/ 0 w 12192000"/>
              <a:gd name="connsiteY12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64012 w 12192000"/>
              <a:gd name="connsiteY37" fmla="*/ 1391778 h 3482342"/>
              <a:gd name="connsiteX38" fmla="*/ 10405409 w 12192000"/>
              <a:gd name="connsiteY38" fmla="*/ 1422789 h 3482342"/>
              <a:gd name="connsiteX39" fmla="*/ 10370530 w 12192000"/>
              <a:gd name="connsiteY39" fmla="*/ 1441596 h 3482342"/>
              <a:gd name="connsiteX40" fmla="*/ 10300239 w 12192000"/>
              <a:gd name="connsiteY40" fmla="*/ 1456332 h 3482342"/>
              <a:gd name="connsiteX41" fmla="*/ 10264922 w 12192000"/>
              <a:gd name="connsiteY41" fmla="*/ 1472107 h 3482342"/>
              <a:gd name="connsiteX42" fmla="*/ 10201385 w 12192000"/>
              <a:gd name="connsiteY42" fmla="*/ 1477515 h 3482342"/>
              <a:gd name="connsiteX43" fmla="*/ 10120184 w 12192000"/>
              <a:gd name="connsiteY43" fmla="*/ 1466924 h 3482342"/>
              <a:gd name="connsiteX44" fmla="*/ 10058690 w 12192000"/>
              <a:gd name="connsiteY44" fmla="*/ 1474888 h 3482342"/>
              <a:gd name="connsiteX45" fmla="*/ 10004424 w 12192000"/>
              <a:gd name="connsiteY45" fmla="*/ 1489801 h 3482342"/>
              <a:gd name="connsiteX46" fmla="*/ 9999951 w 12192000"/>
              <a:gd name="connsiteY46" fmla="*/ 1499127 h 3482342"/>
              <a:gd name="connsiteX47" fmla="*/ 9845462 w 12192000"/>
              <a:gd name="connsiteY47" fmla="*/ 1548192 h 3482342"/>
              <a:gd name="connsiteX48" fmla="*/ 9736156 w 12192000"/>
              <a:gd name="connsiteY48" fmla="*/ 1581928 h 3482342"/>
              <a:gd name="connsiteX49" fmla="*/ 9693355 w 12192000"/>
              <a:gd name="connsiteY49" fmla="*/ 1602632 h 3482342"/>
              <a:gd name="connsiteX50" fmla="*/ 9664242 w 12192000"/>
              <a:gd name="connsiteY50" fmla="*/ 1622075 h 3482342"/>
              <a:gd name="connsiteX51" fmla="*/ 9579195 w 12192000"/>
              <a:gd name="connsiteY51" fmla="*/ 1648017 h 3482342"/>
              <a:gd name="connsiteX52" fmla="*/ 9433652 w 12192000"/>
              <a:gd name="connsiteY52" fmla="*/ 1681174 h 3482342"/>
              <a:gd name="connsiteX53" fmla="*/ 9403775 w 12192000"/>
              <a:gd name="connsiteY53" fmla="*/ 1690403 h 3482342"/>
              <a:gd name="connsiteX54" fmla="*/ 9382503 w 12192000"/>
              <a:gd name="connsiteY54" fmla="*/ 1706957 h 3482342"/>
              <a:gd name="connsiteX55" fmla="*/ 9381410 w 12192000"/>
              <a:gd name="connsiteY55" fmla="*/ 1718312 h 3482342"/>
              <a:gd name="connsiteX56" fmla="*/ 9365685 w 12192000"/>
              <a:gd name="connsiteY56" fmla="*/ 1724772 h 3482342"/>
              <a:gd name="connsiteX57" fmla="*/ 9278020 w 12192000"/>
              <a:gd name="connsiteY57" fmla="*/ 1741161 h 3482342"/>
              <a:gd name="connsiteX58" fmla="*/ 9217145 w 12192000"/>
              <a:gd name="connsiteY58" fmla="*/ 1771195 h 3482342"/>
              <a:gd name="connsiteX59" fmla="*/ 8955875 w 12192000"/>
              <a:gd name="connsiteY59" fmla="*/ 1796806 h 3482342"/>
              <a:gd name="connsiteX60" fmla="*/ 8648415 w 12192000"/>
              <a:gd name="connsiteY60" fmla="*/ 1878623 h 3482342"/>
              <a:gd name="connsiteX61" fmla="*/ 8495949 w 12192000"/>
              <a:gd name="connsiteY61" fmla="*/ 1902425 h 3482342"/>
              <a:gd name="connsiteX62" fmla="*/ 8236214 w 12192000"/>
              <a:gd name="connsiteY62" fmla="*/ 1909725 h 3482342"/>
              <a:gd name="connsiteX63" fmla="*/ 8132104 w 12192000"/>
              <a:gd name="connsiteY63" fmla="*/ 1895727 h 3482342"/>
              <a:gd name="connsiteX64" fmla="*/ 7918078 w 12192000"/>
              <a:gd name="connsiteY64" fmla="*/ 1862668 h 3482342"/>
              <a:gd name="connsiteX65" fmla="*/ 7817899 w 12192000"/>
              <a:gd name="connsiteY65" fmla="*/ 1862176 h 3482342"/>
              <a:gd name="connsiteX66" fmla="*/ 7768994 w 12192000"/>
              <a:gd name="connsiteY66" fmla="*/ 1855721 h 3482342"/>
              <a:gd name="connsiteX67" fmla="*/ 7618027 w 12192000"/>
              <a:gd name="connsiteY67" fmla="*/ 1830959 h 3482342"/>
              <a:gd name="connsiteX68" fmla="*/ 7449425 w 12192000"/>
              <a:gd name="connsiteY68" fmla="*/ 1810910 h 3482342"/>
              <a:gd name="connsiteX69" fmla="*/ 7342915 w 12192000"/>
              <a:gd name="connsiteY69" fmla="*/ 1819827 h 3482342"/>
              <a:gd name="connsiteX70" fmla="*/ 7255191 w 12192000"/>
              <a:gd name="connsiteY70" fmla="*/ 1834354 h 3482342"/>
              <a:gd name="connsiteX71" fmla="*/ 7131205 w 12192000"/>
              <a:gd name="connsiteY71" fmla="*/ 1845557 h 3482342"/>
              <a:gd name="connsiteX72" fmla="*/ 6941837 w 12192000"/>
              <a:gd name="connsiteY72" fmla="*/ 1840640 h 3482342"/>
              <a:gd name="connsiteX73" fmla="*/ 6837145 w 12192000"/>
              <a:gd name="connsiteY73" fmla="*/ 1870724 h 3482342"/>
              <a:gd name="connsiteX74" fmla="*/ 6753991 w 12192000"/>
              <a:gd name="connsiteY74" fmla="*/ 1860969 h 3482342"/>
              <a:gd name="connsiteX75" fmla="*/ 6727754 w 12192000"/>
              <a:gd name="connsiteY75" fmla="*/ 1882372 h 3482342"/>
              <a:gd name="connsiteX76" fmla="*/ 6723371 w 12192000"/>
              <a:gd name="connsiteY76" fmla="*/ 1886494 h 3482342"/>
              <a:gd name="connsiteX77" fmla="*/ 6702779 w 12192000"/>
              <a:gd name="connsiteY77" fmla="*/ 1893601 h 3482342"/>
              <a:gd name="connsiteX78" fmla="*/ 6686657 w 12192000"/>
              <a:gd name="connsiteY78" fmla="*/ 1907344 h 3482342"/>
              <a:gd name="connsiteX79" fmla="*/ 6651330 w 12192000"/>
              <a:gd name="connsiteY79" fmla="*/ 1922921 h 3482342"/>
              <a:gd name="connsiteX80" fmla="*/ 6622958 w 12192000"/>
              <a:gd name="connsiteY80" fmla="*/ 1936255 h 3482342"/>
              <a:gd name="connsiteX81" fmla="*/ 6522602 w 12192000"/>
              <a:gd name="connsiteY81" fmla="*/ 1954133 h 3482342"/>
              <a:gd name="connsiteX82" fmla="*/ 6444344 w 12192000"/>
              <a:gd name="connsiteY82" fmla="*/ 1969663 h 3482342"/>
              <a:gd name="connsiteX83" fmla="*/ 6409626 w 12192000"/>
              <a:gd name="connsiteY83" fmla="*/ 1978846 h 3482342"/>
              <a:gd name="connsiteX84" fmla="*/ 6333446 w 12192000"/>
              <a:gd name="connsiteY84" fmla="*/ 1997163 h 3482342"/>
              <a:gd name="connsiteX85" fmla="*/ 6294933 w 12192000"/>
              <a:gd name="connsiteY85" fmla="*/ 2019412 h 3482342"/>
              <a:gd name="connsiteX86" fmla="*/ 6238719 w 12192000"/>
              <a:gd name="connsiteY86" fmla="*/ 2042547 h 3482342"/>
              <a:gd name="connsiteX87" fmla="*/ 6187205 w 12192000"/>
              <a:gd name="connsiteY87" fmla="*/ 2060048 h 3482342"/>
              <a:gd name="connsiteX88" fmla="*/ 6138780 w 12192000"/>
              <a:gd name="connsiteY88" fmla="*/ 2081918 h 3482342"/>
              <a:gd name="connsiteX89" fmla="*/ 6120125 w 12192000"/>
              <a:gd name="connsiteY89" fmla="*/ 2109475 h 3482342"/>
              <a:gd name="connsiteX90" fmla="*/ 6056576 w 12192000"/>
              <a:gd name="connsiteY90" fmla="*/ 2120066 h 3482342"/>
              <a:gd name="connsiteX91" fmla="*/ 5993794 w 12192000"/>
              <a:gd name="connsiteY91" fmla="*/ 2122569 h 3482342"/>
              <a:gd name="connsiteX92" fmla="*/ 5943601 w 12192000"/>
              <a:gd name="connsiteY92" fmla="*/ 2137719 h 3482342"/>
              <a:gd name="connsiteX93" fmla="*/ 5898141 w 12192000"/>
              <a:gd name="connsiteY93" fmla="*/ 2144806 h 3482342"/>
              <a:gd name="connsiteX94" fmla="*/ 5855337 w 12192000"/>
              <a:gd name="connsiteY94" fmla="*/ 2137719 h 3482342"/>
              <a:gd name="connsiteX95" fmla="*/ 5817682 w 12192000"/>
              <a:gd name="connsiteY95" fmla="*/ 2157358 h 3482342"/>
              <a:gd name="connsiteX96" fmla="*/ 5735300 w 12192000"/>
              <a:gd name="connsiteY96" fmla="*/ 2158902 h 3482342"/>
              <a:gd name="connsiteX97" fmla="*/ 5591469 w 12192000"/>
              <a:gd name="connsiteY97" fmla="*/ 2178389 h 3482342"/>
              <a:gd name="connsiteX98" fmla="*/ 5505818 w 12192000"/>
              <a:gd name="connsiteY98" fmla="*/ 2194207 h 3482342"/>
              <a:gd name="connsiteX99" fmla="*/ 5452860 w 12192000"/>
              <a:gd name="connsiteY99" fmla="*/ 2180085 h 3482342"/>
              <a:gd name="connsiteX100" fmla="*/ 5414282 w 12192000"/>
              <a:gd name="connsiteY100" fmla="*/ 2183070 h 3482342"/>
              <a:gd name="connsiteX101" fmla="*/ 5368369 w 12192000"/>
              <a:gd name="connsiteY101" fmla="*/ 2204272 h 3482342"/>
              <a:gd name="connsiteX102" fmla="*/ 5336354 w 12192000"/>
              <a:gd name="connsiteY102" fmla="*/ 2218920 h 3482342"/>
              <a:gd name="connsiteX103" fmla="*/ 5291263 w 12192000"/>
              <a:gd name="connsiteY103" fmla="*/ 2239182 h 3482342"/>
              <a:gd name="connsiteX104" fmla="*/ 5255152 w 12192000"/>
              <a:gd name="connsiteY104" fmla="*/ 2247164 h 3482342"/>
              <a:gd name="connsiteX105" fmla="*/ 5233796 w 12192000"/>
              <a:gd name="connsiteY105" fmla="*/ 2268260 h 3482342"/>
              <a:gd name="connsiteX106" fmla="*/ 5212786 w 12192000"/>
              <a:gd name="connsiteY106" fmla="*/ 2296592 h 3482342"/>
              <a:gd name="connsiteX107" fmla="*/ 5173523 w 12192000"/>
              <a:gd name="connsiteY107" fmla="*/ 2309057 h 3482342"/>
              <a:gd name="connsiteX108" fmla="*/ 5123830 w 12192000"/>
              <a:gd name="connsiteY108" fmla="*/ 2307070 h 3482342"/>
              <a:gd name="connsiteX109" fmla="*/ 5065426 w 12192000"/>
              <a:gd name="connsiteY109" fmla="*/ 2324076 h 3482342"/>
              <a:gd name="connsiteX110" fmla="*/ 4975908 w 12192000"/>
              <a:gd name="connsiteY110" fmla="*/ 2364128 h 3482342"/>
              <a:gd name="connsiteX111" fmla="*/ 4913723 w 12192000"/>
              <a:gd name="connsiteY111" fmla="*/ 2385265 h 3482342"/>
              <a:gd name="connsiteX112" fmla="*/ 4746485 w 12192000"/>
              <a:gd name="connsiteY112" fmla="*/ 2451769 h 3482342"/>
              <a:gd name="connsiteX113" fmla="*/ 4681588 w 12192000"/>
              <a:gd name="connsiteY113" fmla="*/ 2467494 h 3482342"/>
              <a:gd name="connsiteX114" fmla="*/ 1783655 w 12192000"/>
              <a:gd name="connsiteY114" fmla="*/ 3163860 h 3482342"/>
              <a:gd name="connsiteX115" fmla="*/ 1325955 w 12192000"/>
              <a:gd name="connsiteY115" fmla="*/ 3176692 h 3482342"/>
              <a:gd name="connsiteX116" fmla="*/ 1190384 w 12192000"/>
              <a:gd name="connsiteY116" fmla="*/ 3203504 h 3482342"/>
              <a:gd name="connsiteX117" fmla="*/ 1094537 w 12192000"/>
              <a:gd name="connsiteY117" fmla="*/ 3229469 h 3482342"/>
              <a:gd name="connsiteX118" fmla="*/ 779276 w 12192000"/>
              <a:gd name="connsiteY118" fmla="*/ 3327290 h 3482342"/>
              <a:gd name="connsiteX119" fmla="*/ 600378 w 12192000"/>
              <a:gd name="connsiteY119" fmla="*/ 3335250 h 3482342"/>
              <a:gd name="connsiteX120" fmla="*/ 493457 w 12192000"/>
              <a:gd name="connsiteY120" fmla="*/ 3365044 h 3482342"/>
              <a:gd name="connsiteX121" fmla="*/ 349402 w 12192000"/>
              <a:gd name="connsiteY121" fmla="*/ 3380897 h 3482342"/>
              <a:gd name="connsiteX122" fmla="*/ 192183 w 12192000"/>
              <a:gd name="connsiteY122" fmla="*/ 3460075 h 3482342"/>
              <a:gd name="connsiteX123" fmla="*/ 46713 w 12192000"/>
              <a:gd name="connsiteY123" fmla="*/ 3462986 h 3482342"/>
              <a:gd name="connsiteX124" fmla="*/ 2765 w 12192000"/>
              <a:gd name="connsiteY124" fmla="*/ 3480770 h 3482342"/>
              <a:gd name="connsiteX125" fmla="*/ 0 w 12192000"/>
              <a:gd name="connsiteY125" fmla="*/ 3482342 h 3482342"/>
              <a:gd name="connsiteX126" fmla="*/ 0 w 12192000"/>
              <a:gd name="connsiteY12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64012 w 12192000"/>
              <a:gd name="connsiteY37" fmla="*/ 1391778 h 3482342"/>
              <a:gd name="connsiteX38" fmla="*/ 10405409 w 12192000"/>
              <a:gd name="connsiteY38" fmla="*/ 1422789 h 3482342"/>
              <a:gd name="connsiteX39" fmla="*/ 10370530 w 12192000"/>
              <a:gd name="connsiteY39" fmla="*/ 1441596 h 3482342"/>
              <a:gd name="connsiteX40" fmla="*/ 10300239 w 12192000"/>
              <a:gd name="connsiteY40" fmla="*/ 1456332 h 3482342"/>
              <a:gd name="connsiteX41" fmla="*/ 10264922 w 12192000"/>
              <a:gd name="connsiteY41" fmla="*/ 1472107 h 3482342"/>
              <a:gd name="connsiteX42" fmla="*/ 10201385 w 12192000"/>
              <a:gd name="connsiteY42" fmla="*/ 1477515 h 3482342"/>
              <a:gd name="connsiteX43" fmla="*/ 10151958 w 12192000"/>
              <a:gd name="connsiteY43" fmla="*/ 1477515 h 3482342"/>
              <a:gd name="connsiteX44" fmla="*/ 10120184 w 12192000"/>
              <a:gd name="connsiteY44" fmla="*/ 1466924 h 3482342"/>
              <a:gd name="connsiteX45" fmla="*/ 10058690 w 12192000"/>
              <a:gd name="connsiteY45" fmla="*/ 1474888 h 3482342"/>
              <a:gd name="connsiteX46" fmla="*/ 10004424 w 12192000"/>
              <a:gd name="connsiteY46" fmla="*/ 1489801 h 3482342"/>
              <a:gd name="connsiteX47" fmla="*/ 9999951 w 12192000"/>
              <a:gd name="connsiteY47" fmla="*/ 1499127 h 3482342"/>
              <a:gd name="connsiteX48" fmla="*/ 9845462 w 12192000"/>
              <a:gd name="connsiteY48" fmla="*/ 1548192 h 3482342"/>
              <a:gd name="connsiteX49" fmla="*/ 9736156 w 12192000"/>
              <a:gd name="connsiteY49" fmla="*/ 1581928 h 3482342"/>
              <a:gd name="connsiteX50" fmla="*/ 9693355 w 12192000"/>
              <a:gd name="connsiteY50" fmla="*/ 1602632 h 3482342"/>
              <a:gd name="connsiteX51" fmla="*/ 9664242 w 12192000"/>
              <a:gd name="connsiteY51" fmla="*/ 1622075 h 3482342"/>
              <a:gd name="connsiteX52" fmla="*/ 9579195 w 12192000"/>
              <a:gd name="connsiteY52" fmla="*/ 1648017 h 3482342"/>
              <a:gd name="connsiteX53" fmla="*/ 9433652 w 12192000"/>
              <a:gd name="connsiteY53" fmla="*/ 1681174 h 3482342"/>
              <a:gd name="connsiteX54" fmla="*/ 9403775 w 12192000"/>
              <a:gd name="connsiteY54" fmla="*/ 1690403 h 3482342"/>
              <a:gd name="connsiteX55" fmla="*/ 9382503 w 12192000"/>
              <a:gd name="connsiteY55" fmla="*/ 1706957 h 3482342"/>
              <a:gd name="connsiteX56" fmla="*/ 9381410 w 12192000"/>
              <a:gd name="connsiteY56" fmla="*/ 1718312 h 3482342"/>
              <a:gd name="connsiteX57" fmla="*/ 9365685 w 12192000"/>
              <a:gd name="connsiteY57" fmla="*/ 1724772 h 3482342"/>
              <a:gd name="connsiteX58" fmla="*/ 9278020 w 12192000"/>
              <a:gd name="connsiteY58" fmla="*/ 1741161 h 3482342"/>
              <a:gd name="connsiteX59" fmla="*/ 9217145 w 12192000"/>
              <a:gd name="connsiteY59" fmla="*/ 1771195 h 3482342"/>
              <a:gd name="connsiteX60" fmla="*/ 8955875 w 12192000"/>
              <a:gd name="connsiteY60" fmla="*/ 1796806 h 3482342"/>
              <a:gd name="connsiteX61" fmla="*/ 8648415 w 12192000"/>
              <a:gd name="connsiteY61" fmla="*/ 1878623 h 3482342"/>
              <a:gd name="connsiteX62" fmla="*/ 8495949 w 12192000"/>
              <a:gd name="connsiteY62" fmla="*/ 1902425 h 3482342"/>
              <a:gd name="connsiteX63" fmla="*/ 8236214 w 12192000"/>
              <a:gd name="connsiteY63" fmla="*/ 1909725 h 3482342"/>
              <a:gd name="connsiteX64" fmla="*/ 8132104 w 12192000"/>
              <a:gd name="connsiteY64" fmla="*/ 1895727 h 3482342"/>
              <a:gd name="connsiteX65" fmla="*/ 7918078 w 12192000"/>
              <a:gd name="connsiteY65" fmla="*/ 1862668 h 3482342"/>
              <a:gd name="connsiteX66" fmla="*/ 7817899 w 12192000"/>
              <a:gd name="connsiteY66" fmla="*/ 1862176 h 3482342"/>
              <a:gd name="connsiteX67" fmla="*/ 7768994 w 12192000"/>
              <a:gd name="connsiteY67" fmla="*/ 1855721 h 3482342"/>
              <a:gd name="connsiteX68" fmla="*/ 7618027 w 12192000"/>
              <a:gd name="connsiteY68" fmla="*/ 1830959 h 3482342"/>
              <a:gd name="connsiteX69" fmla="*/ 7449425 w 12192000"/>
              <a:gd name="connsiteY69" fmla="*/ 1810910 h 3482342"/>
              <a:gd name="connsiteX70" fmla="*/ 7342915 w 12192000"/>
              <a:gd name="connsiteY70" fmla="*/ 1819827 h 3482342"/>
              <a:gd name="connsiteX71" fmla="*/ 7255191 w 12192000"/>
              <a:gd name="connsiteY71" fmla="*/ 1834354 h 3482342"/>
              <a:gd name="connsiteX72" fmla="*/ 7131205 w 12192000"/>
              <a:gd name="connsiteY72" fmla="*/ 1845557 h 3482342"/>
              <a:gd name="connsiteX73" fmla="*/ 6941837 w 12192000"/>
              <a:gd name="connsiteY73" fmla="*/ 1840640 h 3482342"/>
              <a:gd name="connsiteX74" fmla="*/ 6837145 w 12192000"/>
              <a:gd name="connsiteY74" fmla="*/ 1870724 h 3482342"/>
              <a:gd name="connsiteX75" fmla="*/ 6753991 w 12192000"/>
              <a:gd name="connsiteY75" fmla="*/ 1860969 h 3482342"/>
              <a:gd name="connsiteX76" fmla="*/ 6727754 w 12192000"/>
              <a:gd name="connsiteY76" fmla="*/ 1882372 h 3482342"/>
              <a:gd name="connsiteX77" fmla="*/ 6723371 w 12192000"/>
              <a:gd name="connsiteY77" fmla="*/ 1886494 h 3482342"/>
              <a:gd name="connsiteX78" fmla="*/ 6702779 w 12192000"/>
              <a:gd name="connsiteY78" fmla="*/ 1893601 h 3482342"/>
              <a:gd name="connsiteX79" fmla="*/ 6686657 w 12192000"/>
              <a:gd name="connsiteY79" fmla="*/ 1907344 h 3482342"/>
              <a:gd name="connsiteX80" fmla="*/ 6651330 w 12192000"/>
              <a:gd name="connsiteY80" fmla="*/ 1922921 h 3482342"/>
              <a:gd name="connsiteX81" fmla="*/ 6622958 w 12192000"/>
              <a:gd name="connsiteY81" fmla="*/ 1936255 h 3482342"/>
              <a:gd name="connsiteX82" fmla="*/ 6522602 w 12192000"/>
              <a:gd name="connsiteY82" fmla="*/ 1954133 h 3482342"/>
              <a:gd name="connsiteX83" fmla="*/ 6444344 w 12192000"/>
              <a:gd name="connsiteY83" fmla="*/ 1969663 h 3482342"/>
              <a:gd name="connsiteX84" fmla="*/ 6409626 w 12192000"/>
              <a:gd name="connsiteY84" fmla="*/ 1978846 h 3482342"/>
              <a:gd name="connsiteX85" fmla="*/ 6333446 w 12192000"/>
              <a:gd name="connsiteY85" fmla="*/ 1997163 h 3482342"/>
              <a:gd name="connsiteX86" fmla="*/ 6294933 w 12192000"/>
              <a:gd name="connsiteY86" fmla="*/ 2019412 h 3482342"/>
              <a:gd name="connsiteX87" fmla="*/ 6238719 w 12192000"/>
              <a:gd name="connsiteY87" fmla="*/ 2042547 h 3482342"/>
              <a:gd name="connsiteX88" fmla="*/ 6187205 w 12192000"/>
              <a:gd name="connsiteY88" fmla="*/ 2060048 h 3482342"/>
              <a:gd name="connsiteX89" fmla="*/ 6138780 w 12192000"/>
              <a:gd name="connsiteY89" fmla="*/ 2081918 h 3482342"/>
              <a:gd name="connsiteX90" fmla="*/ 6120125 w 12192000"/>
              <a:gd name="connsiteY90" fmla="*/ 2109475 h 3482342"/>
              <a:gd name="connsiteX91" fmla="*/ 6056576 w 12192000"/>
              <a:gd name="connsiteY91" fmla="*/ 2120066 h 3482342"/>
              <a:gd name="connsiteX92" fmla="*/ 5993794 w 12192000"/>
              <a:gd name="connsiteY92" fmla="*/ 2122569 h 3482342"/>
              <a:gd name="connsiteX93" fmla="*/ 5943601 w 12192000"/>
              <a:gd name="connsiteY93" fmla="*/ 2137719 h 3482342"/>
              <a:gd name="connsiteX94" fmla="*/ 5898141 w 12192000"/>
              <a:gd name="connsiteY94" fmla="*/ 2144806 h 3482342"/>
              <a:gd name="connsiteX95" fmla="*/ 5855337 w 12192000"/>
              <a:gd name="connsiteY95" fmla="*/ 2137719 h 3482342"/>
              <a:gd name="connsiteX96" fmla="*/ 5817682 w 12192000"/>
              <a:gd name="connsiteY96" fmla="*/ 2157358 h 3482342"/>
              <a:gd name="connsiteX97" fmla="*/ 5735300 w 12192000"/>
              <a:gd name="connsiteY97" fmla="*/ 2158902 h 3482342"/>
              <a:gd name="connsiteX98" fmla="*/ 5591469 w 12192000"/>
              <a:gd name="connsiteY98" fmla="*/ 2178389 h 3482342"/>
              <a:gd name="connsiteX99" fmla="*/ 5505818 w 12192000"/>
              <a:gd name="connsiteY99" fmla="*/ 2194207 h 3482342"/>
              <a:gd name="connsiteX100" fmla="*/ 5452860 w 12192000"/>
              <a:gd name="connsiteY100" fmla="*/ 2180085 h 3482342"/>
              <a:gd name="connsiteX101" fmla="*/ 5414282 w 12192000"/>
              <a:gd name="connsiteY101" fmla="*/ 2183070 h 3482342"/>
              <a:gd name="connsiteX102" fmla="*/ 5368369 w 12192000"/>
              <a:gd name="connsiteY102" fmla="*/ 2204272 h 3482342"/>
              <a:gd name="connsiteX103" fmla="*/ 5336354 w 12192000"/>
              <a:gd name="connsiteY103" fmla="*/ 2218920 h 3482342"/>
              <a:gd name="connsiteX104" fmla="*/ 5291263 w 12192000"/>
              <a:gd name="connsiteY104" fmla="*/ 2239182 h 3482342"/>
              <a:gd name="connsiteX105" fmla="*/ 5255152 w 12192000"/>
              <a:gd name="connsiteY105" fmla="*/ 2247164 h 3482342"/>
              <a:gd name="connsiteX106" fmla="*/ 5233796 w 12192000"/>
              <a:gd name="connsiteY106" fmla="*/ 2268260 h 3482342"/>
              <a:gd name="connsiteX107" fmla="*/ 5212786 w 12192000"/>
              <a:gd name="connsiteY107" fmla="*/ 2296592 h 3482342"/>
              <a:gd name="connsiteX108" fmla="*/ 5173523 w 12192000"/>
              <a:gd name="connsiteY108" fmla="*/ 2309057 h 3482342"/>
              <a:gd name="connsiteX109" fmla="*/ 5123830 w 12192000"/>
              <a:gd name="connsiteY109" fmla="*/ 2307070 h 3482342"/>
              <a:gd name="connsiteX110" fmla="*/ 5065426 w 12192000"/>
              <a:gd name="connsiteY110" fmla="*/ 2324076 h 3482342"/>
              <a:gd name="connsiteX111" fmla="*/ 4975908 w 12192000"/>
              <a:gd name="connsiteY111" fmla="*/ 2364128 h 3482342"/>
              <a:gd name="connsiteX112" fmla="*/ 4913723 w 12192000"/>
              <a:gd name="connsiteY112" fmla="*/ 2385265 h 3482342"/>
              <a:gd name="connsiteX113" fmla="*/ 4746485 w 12192000"/>
              <a:gd name="connsiteY113" fmla="*/ 2451769 h 3482342"/>
              <a:gd name="connsiteX114" fmla="*/ 4681588 w 12192000"/>
              <a:gd name="connsiteY114" fmla="*/ 2467494 h 3482342"/>
              <a:gd name="connsiteX115" fmla="*/ 1783655 w 12192000"/>
              <a:gd name="connsiteY115" fmla="*/ 3163860 h 3482342"/>
              <a:gd name="connsiteX116" fmla="*/ 1325955 w 12192000"/>
              <a:gd name="connsiteY116" fmla="*/ 3176692 h 3482342"/>
              <a:gd name="connsiteX117" fmla="*/ 1190384 w 12192000"/>
              <a:gd name="connsiteY117" fmla="*/ 3203504 h 3482342"/>
              <a:gd name="connsiteX118" fmla="*/ 1094537 w 12192000"/>
              <a:gd name="connsiteY118" fmla="*/ 3229469 h 3482342"/>
              <a:gd name="connsiteX119" fmla="*/ 779276 w 12192000"/>
              <a:gd name="connsiteY119" fmla="*/ 3327290 h 3482342"/>
              <a:gd name="connsiteX120" fmla="*/ 600378 w 12192000"/>
              <a:gd name="connsiteY120" fmla="*/ 3335250 h 3482342"/>
              <a:gd name="connsiteX121" fmla="*/ 493457 w 12192000"/>
              <a:gd name="connsiteY121" fmla="*/ 3365044 h 3482342"/>
              <a:gd name="connsiteX122" fmla="*/ 349402 w 12192000"/>
              <a:gd name="connsiteY122" fmla="*/ 3380897 h 3482342"/>
              <a:gd name="connsiteX123" fmla="*/ 192183 w 12192000"/>
              <a:gd name="connsiteY123" fmla="*/ 3460075 h 3482342"/>
              <a:gd name="connsiteX124" fmla="*/ 46713 w 12192000"/>
              <a:gd name="connsiteY124" fmla="*/ 3462986 h 3482342"/>
              <a:gd name="connsiteX125" fmla="*/ 2765 w 12192000"/>
              <a:gd name="connsiteY125" fmla="*/ 3480770 h 3482342"/>
              <a:gd name="connsiteX126" fmla="*/ 0 w 12192000"/>
              <a:gd name="connsiteY126" fmla="*/ 3482342 h 3482342"/>
              <a:gd name="connsiteX127" fmla="*/ 0 w 12192000"/>
              <a:gd name="connsiteY12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64012 w 12192000"/>
              <a:gd name="connsiteY37" fmla="*/ 1391778 h 3482342"/>
              <a:gd name="connsiteX38" fmla="*/ 10405409 w 12192000"/>
              <a:gd name="connsiteY38" fmla="*/ 1422789 h 3482342"/>
              <a:gd name="connsiteX39" fmla="*/ 10370530 w 12192000"/>
              <a:gd name="connsiteY39" fmla="*/ 1441596 h 3482342"/>
              <a:gd name="connsiteX40" fmla="*/ 10300239 w 12192000"/>
              <a:gd name="connsiteY40" fmla="*/ 1456332 h 3482342"/>
              <a:gd name="connsiteX41" fmla="*/ 10264922 w 12192000"/>
              <a:gd name="connsiteY41" fmla="*/ 1472107 h 3482342"/>
              <a:gd name="connsiteX42" fmla="*/ 10229629 w 12192000"/>
              <a:gd name="connsiteY42" fmla="*/ 1470454 h 3482342"/>
              <a:gd name="connsiteX43" fmla="*/ 10201385 w 12192000"/>
              <a:gd name="connsiteY43" fmla="*/ 1477515 h 3482342"/>
              <a:gd name="connsiteX44" fmla="*/ 10151958 w 12192000"/>
              <a:gd name="connsiteY44" fmla="*/ 1477515 h 3482342"/>
              <a:gd name="connsiteX45" fmla="*/ 10120184 w 12192000"/>
              <a:gd name="connsiteY45" fmla="*/ 1466924 h 3482342"/>
              <a:gd name="connsiteX46" fmla="*/ 10058690 w 12192000"/>
              <a:gd name="connsiteY46" fmla="*/ 1474888 h 3482342"/>
              <a:gd name="connsiteX47" fmla="*/ 10004424 w 12192000"/>
              <a:gd name="connsiteY47" fmla="*/ 1489801 h 3482342"/>
              <a:gd name="connsiteX48" fmla="*/ 9999951 w 12192000"/>
              <a:gd name="connsiteY48" fmla="*/ 1499127 h 3482342"/>
              <a:gd name="connsiteX49" fmla="*/ 9845462 w 12192000"/>
              <a:gd name="connsiteY49" fmla="*/ 1548192 h 3482342"/>
              <a:gd name="connsiteX50" fmla="*/ 9736156 w 12192000"/>
              <a:gd name="connsiteY50" fmla="*/ 1581928 h 3482342"/>
              <a:gd name="connsiteX51" fmla="*/ 9693355 w 12192000"/>
              <a:gd name="connsiteY51" fmla="*/ 1602632 h 3482342"/>
              <a:gd name="connsiteX52" fmla="*/ 9664242 w 12192000"/>
              <a:gd name="connsiteY52" fmla="*/ 1622075 h 3482342"/>
              <a:gd name="connsiteX53" fmla="*/ 9579195 w 12192000"/>
              <a:gd name="connsiteY53" fmla="*/ 1648017 h 3482342"/>
              <a:gd name="connsiteX54" fmla="*/ 9433652 w 12192000"/>
              <a:gd name="connsiteY54" fmla="*/ 1681174 h 3482342"/>
              <a:gd name="connsiteX55" fmla="*/ 9403775 w 12192000"/>
              <a:gd name="connsiteY55" fmla="*/ 1690403 h 3482342"/>
              <a:gd name="connsiteX56" fmla="*/ 9382503 w 12192000"/>
              <a:gd name="connsiteY56" fmla="*/ 1706957 h 3482342"/>
              <a:gd name="connsiteX57" fmla="*/ 9381410 w 12192000"/>
              <a:gd name="connsiteY57" fmla="*/ 1718312 h 3482342"/>
              <a:gd name="connsiteX58" fmla="*/ 9365685 w 12192000"/>
              <a:gd name="connsiteY58" fmla="*/ 1724772 h 3482342"/>
              <a:gd name="connsiteX59" fmla="*/ 9278020 w 12192000"/>
              <a:gd name="connsiteY59" fmla="*/ 1741161 h 3482342"/>
              <a:gd name="connsiteX60" fmla="*/ 9217145 w 12192000"/>
              <a:gd name="connsiteY60" fmla="*/ 1771195 h 3482342"/>
              <a:gd name="connsiteX61" fmla="*/ 8955875 w 12192000"/>
              <a:gd name="connsiteY61" fmla="*/ 1796806 h 3482342"/>
              <a:gd name="connsiteX62" fmla="*/ 8648415 w 12192000"/>
              <a:gd name="connsiteY62" fmla="*/ 1878623 h 3482342"/>
              <a:gd name="connsiteX63" fmla="*/ 8495949 w 12192000"/>
              <a:gd name="connsiteY63" fmla="*/ 1902425 h 3482342"/>
              <a:gd name="connsiteX64" fmla="*/ 8236214 w 12192000"/>
              <a:gd name="connsiteY64" fmla="*/ 1909725 h 3482342"/>
              <a:gd name="connsiteX65" fmla="*/ 8132104 w 12192000"/>
              <a:gd name="connsiteY65" fmla="*/ 1895727 h 3482342"/>
              <a:gd name="connsiteX66" fmla="*/ 7918078 w 12192000"/>
              <a:gd name="connsiteY66" fmla="*/ 1862668 h 3482342"/>
              <a:gd name="connsiteX67" fmla="*/ 7817899 w 12192000"/>
              <a:gd name="connsiteY67" fmla="*/ 1862176 h 3482342"/>
              <a:gd name="connsiteX68" fmla="*/ 7768994 w 12192000"/>
              <a:gd name="connsiteY68" fmla="*/ 1855721 h 3482342"/>
              <a:gd name="connsiteX69" fmla="*/ 7618027 w 12192000"/>
              <a:gd name="connsiteY69" fmla="*/ 1830959 h 3482342"/>
              <a:gd name="connsiteX70" fmla="*/ 7449425 w 12192000"/>
              <a:gd name="connsiteY70" fmla="*/ 1810910 h 3482342"/>
              <a:gd name="connsiteX71" fmla="*/ 7342915 w 12192000"/>
              <a:gd name="connsiteY71" fmla="*/ 1819827 h 3482342"/>
              <a:gd name="connsiteX72" fmla="*/ 7255191 w 12192000"/>
              <a:gd name="connsiteY72" fmla="*/ 1834354 h 3482342"/>
              <a:gd name="connsiteX73" fmla="*/ 7131205 w 12192000"/>
              <a:gd name="connsiteY73" fmla="*/ 1845557 h 3482342"/>
              <a:gd name="connsiteX74" fmla="*/ 6941837 w 12192000"/>
              <a:gd name="connsiteY74" fmla="*/ 1840640 h 3482342"/>
              <a:gd name="connsiteX75" fmla="*/ 6837145 w 12192000"/>
              <a:gd name="connsiteY75" fmla="*/ 1870724 h 3482342"/>
              <a:gd name="connsiteX76" fmla="*/ 6753991 w 12192000"/>
              <a:gd name="connsiteY76" fmla="*/ 1860969 h 3482342"/>
              <a:gd name="connsiteX77" fmla="*/ 6727754 w 12192000"/>
              <a:gd name="connsiteY77" fmla="*/ 1882372 h 3482342"/>
              <a:gd name="connsiteX78" fmla="*/ 6723371 w 12192000"/>
              <a:gd name="connsiteY78" fmla="*/ 1886494 h 3482342"/>
              <a:gd name="connsiteX79" fmla="*/ 6702779 w 12192000"/>
              <a:gd name="connsiteY79" fmla="*/ 1893601 h 3482342"/>
              <a:gd name="connsiteX80" fmla="*/ 6686657 w 12192000"/>
              <a:gd name="connsiteY80" fmla="*/ 1907344 h 3482342"/>
              <a:gd name="connsiteX81" fmla="*/ 6651330 w 12192000"/>
              <a:gd name="connsiteY81" fmla="*/ 1922921 h 3482342"/>
              <a:gd name="connsiteX82" fmla="*/ 6622958 w 12192000"/>
              <a:gd name="connsiteY82" fmla="*/ 1936255 h 3482342"/>
              <a:gd name="connsiteX83" fmla="*/ 6522602 w 12192000"/>
              <a:gd name="connsiteY83" fmla="*/ 1954133 h 3482342"/>
              <a:gd name="connsiteX84" fmla="*/ 6444344 w 12192000"/>
              <a:gd name="connsiteY84" fmla="*/ 1969663 h 3482342"/>
              <a:gd name="connsiteX85" fmla="*/ 6409626 w 12192000"/>
              <a:gd name="connsiteY85" fmla="*/ 1978846 h 3482342"/>
              <a:gd name="connsiteX86" fmla="*/ 6333446 w 12192000"/>
              <a:gd name="connsiteY86" fmla="*/ 1997163 h 3482342"/>
              <a:gd name="connsiteX87" fmla="*/ 6294933 w 12192000"/>
              <a:gd name="connsiteY87" fmla="*/ 2019412 h 3482342"/>
              <a:gd name="connsiteX88" fmla="*/ 6238719 w 12192000"/>
              <a:gd name="connsiteY88" fmla="*/ 2042547 h 3482342"/>
              <a:gd name="connsiteX89" fmla="*/ 6187205 w 12192000"/>
              <a:gd name="connsiteY89" fmla="*/ 2060048 h 3482342"/>
              <a:gd name="connsiteX90" fmla="*/ 6138780 w 12192000"/>
              <a:gd name="connsiteY90" fmla="*/ 2081918 h 3482342"/>
              <a:gd name="connsiteX91" fmla="*/ 6120125 w 12192000"/>
              <a:gd name="connsiteY91" fmla="*/ 2109475 h 3482342"/>
              <a:gd name="connsiteX92" fmla="*/ 6056576 w 12192000"/>
              <a:gd name="connsiteY92" fmla="*/ 2120066 h 3482342"/>
              <a:gd name="connsiteX93" fmla="*/ 5993794 w 12192000"/>
              <a:gd name="connsiteY93" fmla="*/ 2122569 h 3482342"/>
              <a:gd name="connsiteX94" fmla="*/ 5943601 w 12192000"/>
              <a:gd name="connsiteY94" fmla="*/ 2137719 h 3482342"/>
              <a:gd name="connsiteX95" fmla="*/ 5898141 w 12192000"/>
              <a:gd name="connsiteY95" fmla="*/ 2144806 h 3482342"/>
              <a:gd name="connsiteX96" fmla="*/ 5855337 w 12192000"/>
              <a:gd name="connsiteY96" fmla="*/ 2137719 h 3482342"/>
              <a:gd name="connsiteX97" fmla="*/ 5817682 w 12192000"/>
              <a:gd name="connsiteY97" fmla="*/ 2157358 h 3482342"/>
              <a:gd name="connsiteX98" fmla="*/ 5735300 w 12192000"/>
              <a:gd name="connsiteY98" fmla="*/ 2158902 h 3482342"/>
              <a:gd name="connsiteX99" fmla="*/ 5591469 w 12192000"/>
              <a:gd name="connsiteY99" fmla="*/ 2178389 h 3482342"/>
              <a:gd name="connsiteX100" fmla="*/ 5505818 w 12192000"/>
              <a:gd name="connsiteY100" fmla="*/ 2194207 h 3482342"/>
              <a:gd name="connsiteX101" fmla="*/ 5452860 w 12192000"/>
              <a:gd name="connsiteY101" fmla="*/ 2180085 h 3482342"/>
              <a:gd name="connsiteX102" fmla="*/ 5414282 w 12192000"/>
              <a:gd name="connsiteY102" fmla="*/ 2183070 h 3482342"/>
              <a:gd name="connsiteX103" fmla="*/ 5368369 w 12192000"/>
              <a:gd name="connsiteY103" fmla="*/ 2204272 h 3482342"/>
              <a:gd name="connsiteX104" fmla="*/ 5336354 w 12192000"/>
              <a:gd name="connsiteY104" fmla="*/ 2218920 h 3482342"/>
              <a:gd name="connsiteX105" fmla="*/ 5291263 w 12192000"/>
              <a:gd name="connsiteY105" fmla="*/ 2239182 h 3482342"/>
              <a:gd name="connsiteX106" fmla="*/ 5255152 w 12192000"/>
              <a:gd name="connsiteY106" fmla="*/ 2247164 h 3482342"/>
              <a:gd name="connsiteX107" fmla="*/ 5233796 w 12192000"/>
              <a:gd name="connsiteY107" fmla="*/ 2268260 h 3482342"/>
              <a:gd name="connsiteX108" fmla="*/ 5212786 w 12192000"/>
              <a:gd name="connsiteY108" fmla="*/ 2296592 h 3482342"/>
              <a:gd name="connsiteX109" fmla="*/ 5173523 w 12192000"/>
              <a:gd name="connsiteY109" fmla="*/ 2309057 h 3482342"/>
              <a:gd name="connsiteX110" fmla="*/ 5123830 w 12192000"/>
              <a:gd name="connsiteY110" fmla="*/ 2307070 h 3482342"/>
              <a:gd name="connsiteX111" fmla="*/ 5065426 w 12192000"/>
              <a:gd name="connsiteY111" fmla="*/ 2324076 h 3482342"/>
              <a:gd name="connsiteX112" fmla="*/ 4975908 w 12192000"/>
              <a:gd name="connsiteY112" fmla="*/ 2364128 h 3482342"/>
              <a:gd name="connsiteX113" fmla="*/ 4913723 w 12192000"/>
              <a:gd name="connsiteY113" fmla="*/ 2385265 h 3482342"/>
              <a:gd name="connsiteX114" fmla="*/ 4746485 w 12192000"/>
              <a:gd name="connsiteY114" fmla="*/ 2451769 h 3482342"/>
              <a:gd name="connsiteX115" fmla="*/ 4681588 w 12192000"/>
              <a:gd name="connsiteY115" fmla="*/ 2467494 h 3482342"/>
              <a:gd name="connsiteX116" fmla="*/ 1783655 w 12192000"/>
              <a:gd name="connsiteY116" fmla="*/ 3163860 h 3482342"/>
              <a:gd name="connsiteX117" fmla="*/ 1325955 w 12192000"/>
              <a:gd name="connsiteY117" fmla="*/ 3176692 h 3482342"/>
              <a:gd name="connsiteX118" fmla="*/ 1190384 w 12192000"/>
              <a:gd name="connsiteY118" fmla="*/ 3203504 h 3482342"/>
              <a:gd name="connsiteX119" fmla="*/ 1094537 w 12192000"/>
              <a:gd name="connsiteY119" fmla="*/ 3229469 h 3482342"/>
              <a:gd name="connsiteX120" fmla="*/ 779276 w 12192000"/>
              <a:gd name="connsiteY120" fmla="*/ 3327290 h 3482342"/>
              <a:gd name="connsiteX121" fmla="*/ 600378 w 12192000"/>
              <a:gd name="connsiteY121" fmla="*/ 3335250 h 3482342"/>
              <a:gd name="connsiteX122" fmla="*/ 493457 w 12192000"/>
              <a:gd name="connsiteY122" fmla="*/ 3365044 h 3482342"/>
              <a:gd name="connsiteX123" fmla="*/ 349402 w 12192000"/>
              <a:gd name="connsiteY123" fmla="*/ 3380897 h 3482342"/>
              <a:gd name="connsiteX124" fmla="*/ 192183 w 12192000"/>
              <a:gd name="connsiteY124" fmla="*/ 3460075 h 3482342"/>
              <a:gd name="connsiteX125" fmla="*/ 46713 w 12192000"/>
              <a:gd name="connsiteY125" fmla="*/ 3462986 h 3482342"/>
              <a:gd name="connsiteX126" fmla="*/ 2765 w 12192000"/>
              <a:gd name="connsiteY126" fmla="*/ 3480770 h 3482342"/>
              <a:gd name="connsiteX127" fmla="*/ 0 w 12192000"/>
              <a:gd name="connsiteY127" fmla="*/ 3482342 h 3482342"/>
              <a:gd name="connsiteX128" fmla="*/ 0 w 12192000"/>
              <a:gd name="connsiteY12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87356 w 12192000"/>
              <a:gd name="connsiteY37" fmla="*/ 1385722 h 3482342"/>
              <a:gd name="connsiteX38" fmla="*/ 10464012 w 12192000"/>
              <a:gd name="connsiteY38" fmla="*/ 1391778 h 3482342"/>
              <a:gd name="connsiteX39" fmla="*/ 10405409 w 12192000"/>
              <a:gd name="connsiteY39" fmla="*/ 1422789 h 3482342"/>
              <a:gd name="connsiteX40" fmla="*/ 10370530 w 12192000"/>
              <a:gd name="connsiteY40" fmla="*/ 1441596 h 3482342"/>
              <a:gd name="connsiteX41" fmla="*/ 10300239 w 12192000"/>
              <a:gd name="connsiteY41" fmla="*/ 1456332 h 3482342"/>
              <a:gd name="connsiteX42" fmla="*/ 10264922 w 12192000"/>
              <a:gd name="connsiteY42" fmla="*/ 1472107 h 3482342"/>
              <a:gd name="connsiteX43" fmla="*/ 10229629 w 12192000"/>
              <a:gd name="connsiteY43" fmla="*/ 1470454 h 3482342"/>
              <a:gd name="connsiteX44" fmla="*/ 10201385 w 12192000"/>
              <a:gd name="connsiteY44" fmla="*/ 1477515 h 3482342"/>
              <a:gd name="connsiteX45" fmla="*/ 10151958 w 12192000"/>
              <a:gd name="connsiteY45" fmla="*/ 1477515 h 3482342"/>
              <a:gd name="connsiteX46" fmla="*/ 10120184 w 12192000"/>
              <a:gd name="connsiteY46" fmla="*/ 1466924 h 3482342"/>
              <a:gd name="connsiteX47" fmla="*/ 10058690 w 12192000"/>
              <a:gd name="connsiteY47" fmla="*/ 1474888 h 3482342"/>
              <a:gd name="connsiteX48" fmla="*/ 10004424 w 12192000"/>
              <a:gd name="connsiteY48" fmla="*/ 1489801 h 3482342"/>
              <a:gd name="connsiteX49" fmla="*/ 9999951 w 12192000"/>
              <a:gd name="connsiteY49" fmla="*/ 1499127 h 3482342"/>
              <a:gd name="connsiteX50" fmla="*/ 9845462 w 12192000"/>
              <a:gd name="connsiteY50" fmla="*/ 1548192 h 3482342"/>
              <a:gd name="connsiteX51" fmla="*/ 9736156 w 12192000"/>
              <a:gd name="connsiteY51" fmla="*/ 1581928 h 3482342"/>
              <a:gd name="connsiteX52" fmla="*/ 9693355 w 12192000"/>
              <a:gd name="connsiteY52" fmla="*/ 1602632 h 3482342"/>
              <a:gd name="connsiteX53" fmla="*/ 9664242 w 12192000"/>
              <a:gd name="connsiteY53" fmla="*/ 1622075 h 3482342"/>
              <a:gd name="connsiteX54" fmla="*/ 9579195 w 12192000"/>
              <a:gd name="connsiteY54" fmla="*/ 1648017 h 3482342"/>
              <a:gd name="connsiteX55" fmla="*/ 9433652 w 12192000"/>
              <a:gd name="connsiteY55" fmla="*/ 1681174 h 3482342"/>
              <a:gd name="connsiteX56" fmla="*/ 9403775 w 12192000"/>
              <a:gd name="connsiteY56" fmla="*/ 1690403 h 3482342"/>
              <a:gd name="connsiteX57" fmla="*/ 9382503 w 12192000"/>
              <a:gd name="connsiteY57" fmla="*/ 1706957 h 3482342"/>
              <a:gd name="connsiteX58" fmla="*/ 9381410 w 12192000"/>
              <a:gd name="connsiteY58" fmla="*/ 1718312 h 3482342"/>
              <a:gd name="connsiteX59" fmla="*/ 9365685 w 12192000"/>
              <a:gd name="connsiteY59" fmla="*/ 1724772 h 3482342"/>
              <a:gd name="connsiteX60" fmla="*/ 9278020 w 12192000"/>
              <a:gd name="connsiteY60" fmla="*/ 1741161 h 3482342"/>
              <a:gd name="connsiteX61" fmla="*/ 9217145 w 12192000"/>
              <a:gd name="connsiteY61" fmla="*/ 1771195 h 3482342"/>
              <a:gd name="connsiteX62" fmla="*/ 8955875 w 12192000"/>
              <a:gd name="connsiteY62" fmla="*/ 1796806 h 3482342"/>
              <a:gd name="connsiteX63" fmla="*/ 8648415 w 12192000"/>
              <a:gd name="connsiteY63" fmla="*/ 1878623 h 3482342"/>
              <a:gd name="connsiteX64" fmla="*/ 8495949 w 12192000"/>
              <a:gd name="connsiteY64" fmla="*/ 1902425 h 3482342"/>
              <a:gd name="connsiteX65" fmla="*/ 8236214 w 12192000"/>
              <a:gd name="connsiteY65" fmla="*/ 1909725 h 3482342"/>
              <a:gd name="connsiteX66" fmla="*/ 8132104 w 12192000"/>
              <a:gd name="connsiteY66" fmla="*/ 1895727 h 3482342"/>
              <a:gd name="connsiteX67" fmla="*/ 7918078 w 12192000"/>
              <a:gd name="connsiteY67" fmla="*/ 1862668 h 3482342"/>
              <a:gd name="connsiteX68" fmla="*/ 7817899 w 12192000"/>
              <a:gd name="connsiteY68" fmla="*/ 1862176 h 3482342"/>
              <a:gd name="connsiteX69" fmla="*/ 7768994 w 12192000"/>
              <a:gd name="connsiteY69" fmla="*/ 1855721 h 3482342"/>
              <a:gd name="connsiteX70" fmla="*/ 7618027 w 12192000"/>
              <a:gd name="connsiteY70" fmla="*/ 1830959 h 3482342"/>
              <a:gd name="connsiteX71" fmla="*/ 7449425 w 12192000"/>
              <a:gd name="connsiteY71" fmla="*/ 1810910 h 3482342"/>
              <a:gd name="connsiteX72" fmla="*/ 7342915 w 12192000"/>
              <a:gd name="connsiteY72" fmla="*/ 1819827 h 3482342"/>
              <a:gd name="connsiteX73" fmla="*/ 7255191 w 12192000"/>
              <a:gd name="connsiteY73" fmla="*/ 1834354 h 3482342"/>
              <a:gd name="connsiteX74" fmla="*/ 7131205 w 12192000"/>
              <a:gd name="connsiteY74" fmla="*/ 1845557 h 3482342"/>
              <a:gd name="connsiteX75" fmla="*/ 6941837 w 12192000"/>
              <a:gd name="connsiteY75" fmla="*/ 1840640 h 3482342"/>
              <a:gd name="connsiteX76" fmla="*/ 6837145 w 12192000"/>
              <a:gd name="connsiteY76" fmla="*/ 1870724 h 3482342"/>
              <a:gd name="connsiteX77" fmla="*/ 6753991 w 12192000"/>
              <a:gd name="connsiteY77" fmla="*/ 1860969 h 3482342"/>
              <a:gd name="connsiteX78" fmla="*/ 6727754 w 12192000"/>
              <a:gd name="connsiteY78" fmla="*/ 1882372 h 3482342"/>
              <a:gd name="connsiteX79" fmla="*/ 6723371 w 12192000"/>
              <a:gd name="connsiteY79" fmla="*/ 1886494 h 3482342"/>
              <a:gd name="connsiteX80" fmla="*/ 6702779 w 12192000"/>
              <a:gd name="connsiteY80" fmla="*/ 1893601 h 3482342"/>
              <a:gd name="connsiteX81" fmla="*/ 6686657 w 12192000"/>
              <a:gd name="connsiteY81" fmla="*/ 1907344 h 3482342"/>
              <a:gd name="connsiteX82" fmla="*/ 6651330 w 12192000"/>
              <a:gd name="connsiteY82" fmla="*/ 1922921 h 3482342"/>
              <a:gd name="connsiteX83" fmla="*/ 6622958 w 12192000"/>
              <a:gd name="connsiteY83" fmla="*/ 1936255 h 3482342"/>
              <a:gd name="connsiteX84" fmla="*/ 6522602 w 12192000"/>
              <a:gd name="connsiteY84" fmla="*/ 1954133 h 3482342"/>
              <a:gd name="connsiteX85" fmla="*/ 6444344 w 12192000"/>
              <a:gd name="connsiteY85" fmla="*/ 1969663 h 3482342"/>
              <a:gd name="connsiteX86" fmla="*/ 6409626 w 12192000"/>
              <a:gd name="connsiteY86" fmla="*/ 1978846 h 3482342"/>
              <a:gd name="connsiteX87" fmla="*/ 6333446 w 12192000"/>
              <a:gd name="connsiteY87" fmla="*/ 1997163 h 3482342"/>
              <a:gd name="connsiteX88" fmla="*/ 6294933 w 12192000"/>
              <a:gd name="connsiteY88" fmla="*/ 2019412 h 3482342"/>
              <a:gd name="connsiteX89" fmla="*/ 6238719 w 12192000"/>
              <a:gd name="connsiteY89" fmla="*/ 2042547 h 3482342"/>
              <a:gd name="connsiteX90" fmla="*/ 6187205 w 12192000"/>
              <a:gd name="connsiteY90" fmla="*/ 2060048 h 3482342"/>
              <a:gd name="connsiteX91" fmla="*/ 6138780 w 12192000"/>
              <a:gd name="connsiteY91" fmla="*/ 2081918 h 3482342"/>
              <a:gd name="connsiteX92" fmla="*/ 6120125 w 12192000"/>
              <a:gd name="connsiteY92" fmla="*/ 2109475 h 3482342"/>
              <a:gd name="connsiteX93" fmla="*/ 6056576 w 12192000"/>
              <a:gd name="connsiteY93" fmla="*/ 2120066 h 3482342"/>
              <a:gd name="connsiteX94" fmla="*/ 5993794 w 12192000"/>
              <a:gd name="connsiteY94" fmla="*/ 2122569 h 3482342"/>
              <a:gd name="connsiteX95" fmla="*/ 5943601 w 12192000"/>
              <a:gd name="connsiteY95" fmla="*/ 2137719 h 3482342"/>
              <a:gd name="connsiteX96" fmla="*/ 5898141 w 12192000"/>
              <a:gd name="connsiteY96" fmla="*/ 2144806 h 3482342"/>
              <a:gd name="connsiteX97" fmla="*/ 5855337 w 12192000"/>
              <a:gd name="connsiteY97" fmla="*/ 2137719 h 3482342"/>
              <a:gd name="connsiteX98" fmla="*/ 5817682 w 12192000"/>
              <a:gd name="connsiteY98" fmla="*/ 2157358 h 3482342"/>
              <a:gd name="connsiteX99" fmla="*/ 5735300 w 12192000"/>
              <a:gd name="connsiteY99" fmla="*/ 2158902 h 3482342"/>
              <a:gd name="connsiteX100" fmla="*/ 5591469 w 12192000"/>
              <a:gd name="connsiteY100" fmla="*/ 2178389 h 3482342"/>
              <a:gd name="connsiteX101" fmla="*/ 5505818 w 12192000"/>
              <a:gd name="connsiteY101" fmla="*/ 2194207 h 3482342"/>
              <a:gd name="connsiteX102" fmla="*/ 5452860 w 12192000"/>
              <a:gd name="connsiteY102" fmla="*/ 2180085 h 3482342"/>
              <a:gd name="connsiteX103" fmla="*/ 5414282 w 12192000"/>
              <a:gd name="connsiteY103" fmla="*/ 2183070 h 3482342"/>
              <a:gd name="connsiteX104" fmla="*/ 5368369 w 12192000"/>
              <a:gd name="connsiteY104" fmla="*/ 2204272 h 3482342"/>
              <a:gd name="connsiteX105" fmla="*/ 5336354 w 12192000"/>
              <a:gd name="connsiteY105" fmla="*/ 2218920 h 3482342"/>
              <a:gd name="connsiteX106" fmla="*/ 5291263 w 12192000"/>
              <a:gd name="connsiteY106" fmla="*/ 2239182 h 3482342"/>
              <a:gd name="connsiteX107" fmla="*/ 5255152 w 12192000"/>
              <a:gd name="connsiteY107" fmla="*/ 2247164 h 3482342"/>
              <a:gd name="connsiteX108" fmla="*/ 5233796 w 12192000"/>
              <a:gd name="connsiteY108" fmla="*/ 2268260 h 3482342"/>
              <a:gd name="connsiteX109" fmla="*/ 5212786 w 12192000"/>
              <a:gd name="connsiteY109" fmla="*/ 2296592 h 3482342"/>
              <a:gd name="connsiteX110" fmla="*/ 5173523 w 12192000"/>
              <a:gd name="connsiteY110" fmla="*/ 2309057 h 3482342"/>
              <a:gd name="connsiteX111" fmla="*/ 5123830 w 12192000"/>
              <a:gd name="connsiteY111" fmla="*/ 2307070 h 3482342"/>
              <a:gd name="connsiteX112" fmla="*/ 5065426 w 12192000"/>
              <a:gd name="connsiteY112" fmla="*/ 2324076 h 3482342"/>
              <a:gd name="connsiteX113" fmla="*/ 4975908 w 12192000"/>
              <a:gd name="connsiteY113" fmla="*/ 2364128 h 3482342"/>
              <a:gd name="connsiteX114" fmla="*/ 4913723 w 12192000"/>
              <a:gd name="connsiteY114" fmla="*/ 2385265 h 3482342"/>
              <a:gd name="connsiteX115" fmla="*/ 4746485 w 12192000"/>
              <a:gd name="connsiteY115" fmla="*/ 2451769 h 3482342"/>
              <a:gd name="connsiteX116" fmla="*/ 4681588 w 12192000"/>
              <a:gd name="connsiteY116" fmla="*/ 2467494 h 3482342"/>
              <a:gd name="connsiteX117" fmla="*/ 1783655 w 12192000"/>
              <a:gd name="connsiteY117" fmla="*/ 3163860 h 3482342"/>
              <a:gd name="connsiteX118" fmla="*/ 1325955 w 12192000"/>
              <a:gd name="connsiteY118" fmla="*/ 3176692 h 3482342"/>
              <a:gd name="connsiteX119" fmla="*/ 1190384 w 12192000"/>
              <a:gd name="connsiteY119" fmla="*/ 3203504 h 3482342"/>
              <a:gd name="connsiteX120" fmla="*/ 1094537 w 12192000"/>
              <a:gd name="connsiteY120" fmla="*/ 3229469 h 3482342"/>
              <a:gd name="connsiteX121" fmla="*/ 779276 w 12192000"/>
              <a:gd name="connsiteY121" fmla="*/ 3327290 h 3482342"/>
              <a:gd name="connsiteX122" fmla="*/ 600378 w 12192000"/>
              <a:gd name="connsiteY122" fmla="*/ 3335250 h 3482342"/>
              <a:gd name="connsiteX123" fmla="*/ 493457 w 12192000"/>
              <a:gd name="connsiteY123" fmla="*/ 3365044 h 3482342"/>
              <a:gd name="connsiteX124" fmla="*/ 349402 w 12192000"/>
              <a:gd name="connsiteY124" fmla="*/ 3380897 h 3482342"/>
              <a:gd name="connsiteX125" fmla="*/ 192183 w 12192000"/>
              <a:gd name="connsiteY125" fmla="*/ 3460075 h 3482342"/>
              <a:gd name="connsiteX126" fmla="*/ 46713 w 12192000"/>
              <a:gd name="connsiteY126" fmla="*/ 3462986 h 3482342"/>
              <a:gd name="connsiteX127" fmla="*/ 2765 w 12192000"/>
              <a:gd name="connsiteY127" fmla="*/ 3480770 h 3482342"/>
              <a:gd name="connsiteX128" fmla="*/ 0 w 12192000"/>
              <a:gd name="connsiteY128" fmla="*/ 3482342 h 3482342"/>
              <a:gd name="connsiteX129" fmla="*/ 0 w 12192000"/>
              <a:gd name="connsiteY12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40314 w 12192000"/>
              <a:gd name="connsiteY36" fmla="*/ 1343356 h 3482342"/>
              <a:gd name="connsiteX37" fmla="*/ 10513263 w 12192000"/>
              <a:gd name="connsiteY37" fmla="*/ 1350756 h 3482342"/>
              <a:gd name="connsiteX38" fmla="*/ 10487356 w 12192000"/>
              <a:gd name="connsiteY38" fmla="*/ 1385722 h 3482342"/>
              <a:gd name="connsiteX39" fmla="*/ 10464012 w 12192000"/>
              <a:gd name="connsiteY39" fmla="*/ 1391778 h 3482342"/>
              <a:gd name="connsiteX40" fmla="*/ 10405409 w 12192000"/>
              <a:gd name="connsiteY40" fmla="*/ 1422789 h 3482342"/>
              <a:gd name="connsiteX41" fmla="*/ 10370530 w 12192000"/>
              <a:gd name="connsiteY41" fmla="*/ 1441596 h 3482342"/>
              <a:gd name="connsiteX42" fmla="*/ 10300239 w 12192000"/>
              <a:gd name="connsiteY42" fmla="*/ 1456332 h 3482342"/>
              <a:gd name="connsiteX43" fmla="*/ 10264922 w 12192000"/>
              <a:gd name="connsiteY43" fmla="*/ 1472107 h 3482342"/>
              <a:gd name="connsiteX44" fmla="*/ 10229629 w 12192000"/>
              <a:gd name="connsiteY44" fmla="*/ 1470454 h 3482342"/>
              <a:gd name="connsiteX45" fmla="*/ 10201385 w 12192000"/>
              <a:gd name="connsiteY45" fmla="*/ 1477515 h 3482342"/>
              <a:gd name="connsiteX46" fmla="*/ 10151958 w 12192000"/>
              <a:gd name="connsiteY46" fmla="*/ 1477515 h 3482342"/>
              <a:gd name="connsiteX47" fmla="*/ 10120184 w 12192000"/>
              <a:gd name="connsiteY47" fmla="*/ 1466924 h 3482342"/>
              <a:gd name="connsiteX48" fmla="*/ 10058690 w 12192000"/>
              <a:gd name="connsiteY48" fmla="*/ 1474888 h 3482342"/>
              <a:gd name="connsiteX49" fmla="*/ 10004424 w 12192000"/>
              <a:gd name="connsiteY49" fmla="*/ 1489801 h 3482342"/>
              <a:gd name="connsiteX50" fmla="*/ 9999951 w 12192000"/>
              <a:gd name="connsiteY50" fmla="*/ 1499127 h 3482342"/>
              <a:gd name="connsiteX51" fmla="*/ 9845462 w 12192000"/>
              <a:gd name="connsiteY51" fmla="*/ 1548192 h 3482342"/>
              <a:gd name="connsiteX52" fmla="*/ 9736156 w 12192000"/>
              <a:gd name="connsiteY52" fmla="*/ 1581928 h 3482342"/>
              <a:gd name="connsiteX53" fmla="*/ 9693355 w 12192000"/>
              <a:gd name="connsiteY53" fmla="*/ 1602632 h 3482342"/>
              <a:gd name="connsiteX54" fmla="*/ 9664242 w 12192000"/>
              <a:gd name="connsiteY54" fmla="*/ 1622075 h 3482342"/>
              <a:gd name="connsiteX55" fmla="*/ 9579195 w 12192000"/>
              <a:gd name="connsiteY55" fmla="*/ 1648017 h 3482342"/>
              <a:gd name="connsiteX56" fmla="*/ 9433652 w 12192000"/>
              <a:gd name="connsiteY56" fmla="*/ 1681174 h 3482342"/>
              <a:gd name="connsiteX57" fmla="*/ 9403775 w 12192000"/>
              <a:gd name="connsiteY57" fmla="*/ 1690403 h 3482342"/>
              <a:gd name="connsiteX58" fmla="*/ 9382503 w 12192000"/>
              <a:gd name="connsiteY58" fmla="*/ 1706957 h 3482342"/>
              <a:gd name="connsiteX59" fmla="*/ 9381410 w 12192000"/>
              <a:gd name="connsiteY59" fmla="*/ 1718312 h 3482342"/>
              <a:gd name="connsiteX60" fmla="*/ 9365685 w 12192000"/>
              <a:gd name="connsiteY60" fmla="*/ 1724772 h 3482342"/>
              <a:gd name="connsiteX61" fmla="*/ 9278020 w 12192000"/>
              <a:gd name="connsiteY61" fmla="*/ 1741161 h 3482342"/>
              <a:gd name="connsiteX62" fmla="*/ 9217145 w 12192000"/>
              <a:gd name="connsiteY62" fmla="*/ 1771195 h 3482342"/>
              <a:gd name="connsiteX63" fmla="*/ 8955875 w 12192000"/>
              <a:gd name="connsiteY63" fmla="*/ 1796806 h 3482342"/>
              <a:gd name="connsiteX64" fmla="*/ 8648415 w 12192000"/>
              <a:gd name="connsiteY64" fmla="*/ 1878623 h 3482342"/>
              <a:gd name="connsiteX65" fmla="*/ 8495949 w 12192000"/>
              <a:gd name="connsiteY65" fmla="*/ 1902425 h 3482342"/>
              <a:gd name="connsiteX66" fmla="*/ 8236214 w 12192000"/>
              <a:gd name="connsiteY66" fmla="*/ 1909725 h 3482342"/>
              <a:gd name="connsiteX67" fmla="*/ 8132104 w 12192000"/>
              <a:gd name="connsiteY67" fmla="*/ 1895727 h 3482342"/>
              <a:gd name="connsiteX68" fmla="*/ 7918078 w 12192000"/>
              <a:gd name="connsiteY68" fmla="*/ 1862668 h 3482342"/>
              <a:gd name="connsiteX69" fmla="*/ 7817899 w 12192000"/>
              <a:gd name="connsiteY69" fmla="*/ 1862176 h 3482342"/>
              <a:gd name="connsiteX70" fmla="*/ 7768994 w 12192000"/>
              <a:gd name="connsiteY70" fmla="*/ 1855721 h 3482342"/>
              <a:gd name="connsiteX71" fmla="*/ 7618027 w 12192000"/>
              <a:gd name="connsiteY71" fmla="*/ 1830959 h 3482342"/>
              <a:gd name="connsiteX72" fmla="*/ 7449425 w 12192000"/>
              <a:gd name="connsiteY72" fmla="*/ 1810910 h 3482342"/>
              <a:gd name="connsiteX73" fmla="*/ 7342915 w 12192000"/>
              <a:gd name="connsiteY73" fmla="*/ 1819827 h 3482342"/>
              <a:gd name="connsiteX74" fmla="*/ 7255191 w 12192000"/>
              <a:gd name="connsiteY74" fmla="*/ 1834354 h 3482342"/>
              <a:gd name="connsiteX75" fmla="*/ 7131205 w 12192000"/>
              <a:gd name="connsiteY75" fmla="*/ 1845557 h 3482342"/>
              <a:gd name="connsiteX76" fmla="*/ 6941837 w 12192000"/>
              <a:gd name="connsiteY76" fmla="*/ 1840640 h 3482342"/>
              <a:gd name="connsiteX77" fmla="*/ 6837145 w 12192000"/>
              <a:gd name="connsiteY77" fmla="*/ 1870724 h 3482342"/>
              <a:gd name="connsiteX78" fmla="*/ 6753991 w 12192000"/>
              <a:gd name="connsiteY78" fmla="*/ 1860969 h 3482342"/>
              <a:gd name="connsiteX79" fmla="*/ 6727754 w 12192000"/>
              <a:gd name="connsiteY79" fmla="*/ 1882372 h 3482342"/>
              <a:gd name="connsiteX80" fmla="*/ 6723371 w 12192000"/>
              <a:gd name="connsiteY80" fmla="*/ 1886494 h 3482342"/>
              <a:gd name="connsiteX81" fmla="*/ 6702779 w 12192000"/>
              <a:gd name="connsiteY81" fmla="*/ 1893601 h 3482342"/>
              <a:gd name="connsiteX82" fmla="*/ 6686657 w 12192000"/>
              <a:gd name="connsiteY82" fmla="*/ 1907344 h 3482342"/>
              <a:gd name="connsiteX83" fmla="*/ 6651330 w 12192000"/>
              <a:gd name="connsiteY83" fmla="*/ 1922921 h 3482342"/>
              <a:gd name="connsiteX84" fmla="*/ 6622958 w 12192000"/>
              <a:gd name="connsiteY84" fmla="*/ 1936255 h 3482342"/>
              <a:gd name="connsiteX85" fmla="*/ 6522602 w 12192000"/>
              <a:gd name="connsiteY85" fmla="*/ 1954133 h 3482342"/>
              <a:gd name="connsiteX86" fmla="*/ 6444344 w 12192000"/>
              <a:gd name="connsiteY86" fmla="*/ 1969663 h 3482342"/>
              <a:gd name="connsiteX87" fmla="*/ 6409626 w 12192000"/>
              <a:gd name="connsiteY87" fmla="*/ 1978846 h 3482342"/>
              <a:gd name="connsiteX88" fmla="*/ 6333446 w 12192000"/>
              <a:gd name="connsiteY88" fmla="*/ 1997163 h 3482342"/>
              <a:gd name="connsiteX89" fmla="*/ 6294933 w 12192000"/>
              <a:gd name="connsiteY89" fmla="*/ 2019412 h 3482342"/>
              <a:gd name="connsiteX90" fmla="*/ 6238719 w 12192000"/>
              <a:gd name="connsiteY90" fmla="*/ 2042547 h 3482342"/>
              <a:gd name="connsiteX91" fmla="*/ 6187205 w 12192000"/>
              <a:gd name="connsiteY91" fmla="*/ 2060048 h 3482342"/>
              <a:gd name="connsiteX92" fmla="*/ 6138780 w 12192000"/>
              <a:gd name="connsiteY92" fmla="*/ 2081918 h 3482342"/>
              <a:gd name="connsiteX93" fmla="*/ 6120125 w 12192000"/>
              <a:gd name="connsiteY93" fmla="*/ 2109475 h 3482342"/>
              <a:gd name="connsiteX94" fmla="*/ 6056576 w 12192000"/>
              <a:gd name="connsiteY94" fmla="*/ 2120066 h 3482342"/>
              <a:gd name="connsiteX95" fmla="*/ 5993794 w 12192000"/>
              <a:gd name="connsiteY95" fmla="*/ 2122569 h 3482342"/>
              <a:gd name="connsiteX96" fmla="*/ 5943601 w 12192000"/>
              <a:gd name="connsiteY96" fmla="*/ 2137719 h 3482342"/>
              <a:gd name="connsiteX97" fmla="*/ 5898141 w 12192000"/>
              <a:gd name="connsiteY97" fmla="*/ 2144806 h 3482342"/>
              <a:gd name="connsiteX98" fmla="*/ 5855337 w 12192000"/>
              <a:gd name="connsiteY98" fmla="*/ 2137719 h 3482342"/>
              <a:gd name="connsiteX99" fmla="*/ 5817682 w 12192000"/>
              <a:gd name="connsiteY99" fmla="*/ 2157358 h 3482342"/>
              <a:gd name="connsiteX100" fmla="*/ 5735300 w 12192000"/>
              <a:gd name="connsiteY100" fmla="*/ 2158902 h 3482342"/>
              <a:gd name="connsiteX101" fmla="*/ 5591469 w 12192000"/>
              <a:gd name="connsiteY101" fmla="*/ 2178389 h 3482342"/>
              <a:gd name="connsiteX102" fmla="*/ 5505818 w 12192000"/>
              <a:gd name="connsiteY102" fmla="*/ 2194207 h 3482342"/>
              <a:gd name="connsiteX103" fmla="*/ 5452860 w 12192000"/>
              <a:gd name="connsiteY103" fmla="*/ 2180085 h 3482342"/>
              <a:gd name="connsiteX104" fmla="*/ 5414282 w 12192000"/>
              <a:gd name="connsiteY104" fmla="*/ 2183070 h 3482342"/>
              <a:gd name="connsiteX105" fmla="*/ 5368369 w 12192000"/>
              <a:gd name="connsiteY105" fmla="*/ 2204272 h 3482342"/>
              <a:gd name="connsiteX106" fmla="*/ 5336354 w 12192000"/>
              <a:gd name="connsiteY106" fmla="*/ 2218920 h 3482342"/>
              <a:gd name="connsiteX107" fmla="*/ 5291263 w 12192000"/>
              <a:gd name="connsiteY107" fmla="*/ 2239182 h 3482342"/>
              <a:gd name="connsiteX108" fmla="*/ 5255152 w 12192000"/>
              <a:gd name="connsiteY108" fmla="*/ 2247164 h 3482342"/>
              <a:gd name="connsiteX109" fmla="*/ 5233796 w 12192000"/>
              <a:gd name="connsiteY109" fmla="*/ 2268260 h 3482342"/>
              <a:gd name="connsiteX110" fmla="*/ 5212786 w 12192000"/>
              <a:gd name="connsiteY110" fmla="*/ 2296592 h 3482342"/>
              <a:gd name="connsiteX111" fmla="*/ 5173523 w 12192000"/>
              <a:gd name="connsiteY111" fmla="*/ 2309057 h 3482342"/>
              <a:gd name="connsiteX112" fmla="*/ 5123830 w 12192000"/>
              <a:gd name="connsiteY112" fmla="*/ 2307070 h 3482342"/>
              <a:gd name="connsiteX113" fmla="*/ 5065426 w 12192000"/>
              <a:gd name="connsiteY113" fmla="*/ 2324076 h 3482342"/>
              <a:gd name="connsiteX114" fmla="*/ 4975908 w 12192000"/>
              <a:gd name="connsiteY114" fmla="*/ 2364128 h 3482342"/>
              <a:gd name="connsiteX115" fmla="*/ 4913723 w 12192000"/>
              <a:gd name="connsiteY115" fmla="*/ 2385265 h 3482342"/>
              <a:gd name="connsiteX116" fmla="*/ 4746485 w 12192000"/>
              <a:gd name="connsiteY116" fmla="*/ 2451769 h 3482342"/>
              <a:gd name="connsiteX117" fmla="*/ 4681588 w 12192000"/>
              <a:gd name="connsiteY117" fmla="*/ 2467494 h 3482342"/>
              <a:gd name="connsiteX118" fmla="*/ 1783655 w 12192000"/>
              <a:gd name="connsiteY118" fmla="*/ 3163860 h 3482342"/>
              <a:gd name="connsiteX119" fmla="*/ 1325955 w 12192000"/>
              <a:gd name="connsiteY119" fmla="*/ 3176692 h 3482342"/>
              <a:gd name="connsiteX120" fmla="*/ 1190384 w 12192000"/>
              <a:gd name="connsiteY120" fmla="*/ 3203504 h 3482342"/>
              <a:gd name="connsiteX121" fmla="*/ 1094537 w 12192000"/>
              <a:gd name="connsiteY121" fmla="*/ 3229469 h 3482342"/>
              <a:gd name="connsiteX122" fmla="*/ 779276 w 12192000"/>
              <a:gd name="connsiteY122" fmla="*/ 3327290 h 3482342"/>
              <a:gd name="connsiteX123" fmla="*/ 600378 w 12192000"/>
              <a:gd name="connsiteY123" fmla="*/ 3335250 h 3482342"/>
              <a:gd name="connsiteX124" fmla="*/ 493457 w 12192000"/>
              <a:gd name="connsiteY124" fmla="*/ 3365044 h 3482342"/>
              <a:gd name="connsiteX125" fmla="*/ 349402 w 12192000"/>
              <a:gd name="connsiteY125" fmla="*/ 3380897 h 3482342"/>
              <a:gd name="connsiteX126" fmla="*/ 192183 w 12192000"/>
              <a:gd name="connsiteY126" fmla="*/ 3460075 h 3482342"/>
              <a:gd name="connsiteX127" fmla="*/ 46713 w 12192000"/>
              <a:gd name="connsiteY127" fmla="*/ 3462986 h 3482342"/>
              <a:gd name="connsiteX128" fmla="*/ 2765 w 12192000"/>
              <a:gd name="connsiteY128" fmla="*/ 3480770 h 3482342"/>
              <a:gd name="connsiteX129" fmla="*/ 0 w 12192000"/>
              <a:gd name="connsiteY129" fmla="*/ 3482342 h 3482342"/>
              <a:gd name="connsiteX130" fmla="*/ 0 w 12192000"/>
              <a:gd name="connsiteY13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40314 w 12192000"/>
              <a:gd name="connsiteY36" fmla="*/ 1343356 h 3482342"/>
              <a:gd name="connsiteX37" fmla="*/ 10513263 w 12192000"/>
              <a:gd name="connsiteY37" fmla="*/ 1371939 h 3482342"/>
              <a:gd name="connsiteX38" fmla="*/ 10487356 w 12192000"/>
              <a:gd name="connsiteY38" fmla="*/ 1385722 h 3482342"/>
              <a:gd name="connsiteX39" fmla="*/ 10464012 w 12192000"/>
              <a:gd name="connsiteY39" fmla="*/ 1391778 h 3482342"/>
              <a:gd name="connsiteX40" fmla="*/ 10405409 w 12192000"/>
              <a:gd name="connsiteY40" fmla="*/ 1422789 h 3482342"/>
              <a:gd name="connsiteX41" fmla="*/ 10370530 w 12192000"/>
              <a:gd name="connsiteY41" fmla="*/ 1441596 h 3482342"/>
              <a:gd name="connsiteX42" fmla="*/ 10300239 w 12192000"/>
              <a:gd name="connsiteY42" fmla="*/ 1456332 h 3482342"/>
              <a:gd name="connsiteX43" fmla="*/ 10264922 w 12192000"/>
              <a:gd name="connsiteY43" fmla="*/ 1472107 h 3482342"/>
              <a:gd name="connsiteX44" fmla="*/ 10229629 w 12192000"/>
              <a:gd name="connsiteY44" fmla="*/ 1470454 h 3482342"/>
              <a:gd name="connsiteX45" fmla="*/ 10201385 w 12192000"/>
              <a:gd name="connsiteY45" fmla="*/ 1477515 h 3482342"/>
              <a:gd name="connsiteX46" fmla="*/ 10151958 w 12192000"/>
              <a:gd name="connsiteY46" fmla="*/ 1477515 h 3482342"/>
              <a:gd name="connsiteX47" fmla="*/ 10120184 w 12192000"/>
              <a:gd name="connsiteY47" fmla="*/ 1466924 h 3482342"/>
              <a:gd name="connsiteX48" fmla="*/ 10058690 w 12192000"/>
              <a:gd name="connsiteY48" fmla="*/ 1474888 h 3482342"/>
              <a:gd name="connsiteX49" fmla="*/ 10004424 w 12192000"/>
              <a:gd name="connsiteY49" fmla="*/ 1489801 h 3482342"/>
              <a:gd name="connsiteX50" fmla="*/ 9999951 w 12192000"/>
              <a:gd name="connsiteY50" fmla="*/ 1499127 h 3482342"/>
              <a:gd name="connsiteX51" fmla="*/ 9845462 w 12192000"/>
              <a:gd name="connsiteY51" fmla="*/ 1548192 h 3482342"/>
              <a:gd name="connsiteX52" fmla="*/ 9736156 w 12192000"/>
              <a:gd name="connsiteY52" fmla="*/ 1581928 h 3482342"/>
              <a:gd name="connsiteX53" fmla="*/ 9693355 w 12192000"/>
              <a:gd name="connsiteY53" fmla="*/ 1602632 h 3482342"/>
              <a:gd name="connsiteX54" fmla="*/ 9664242 w 12192000"/>
              <a:gd name="connsiteY54" fmla="*/ 1622075 h 3482342"/>
              <a:gd name="connsiteX55" fmla="*/ 9579195 w 12192000"/>
              <a:gd name="connsiteY55" fmla="*/ 1648017 h 3482342"/>
              <a:gd name="connsiteX56" fmla="*/ 9433652 w 12192000"/>
              <a:gd name="connsiteY56" fmla="*/ 1681174 h 3482342"/>
              <a:gd name="connsiteX57" fmla="*/ 9403775 w 12192000"/>
              <a:gd name="connsiteY57" fmla="*/ 1690403 h 3482342"/>
              <a:gd name="connsiteX58" fmla="*/ 9382503 w 12192000"/>
              <a:gd name="connsiteY58" fmla="*/ 1706957 h 3482342"/>
              <a:gd name="connsiteX59" fmla="*/ 9381410 w 12192000"/>
              <a:gd name="connsiteY59" fmla="*/ 1718312 h 3482342"/>
              <a:gd name="connsiteX60" fmla="*/ 9365685 w 12192000"/>
              <a:gd name="connsiteY60" fmla="*/ 1724772 h 3482342"/>
              <a:gd name="connsiteX61" fmla="*/ 9278020 w 12192000"/>
              <a:gd name="connsiteY61" fmla="*/ 1741161 h 3482342"/>
              <a:gd name="connsiteX62" fmla="*/ 9217145 w 12192000"/>
              <a:gd name="connsiteY62" fmla="*/ 1771195 h 3482342"/>
              <a:gd name="connsiteX63" fmla="*/ 8955875 w 12192000"/>
              <a:gd name="connsiteY63" fmla="*/ 1796806 h 3482342"/>
              <a:gd name="connsiteX64" fmla="*/ 8648415 w 12192000"/>
              <a:gd name="connsiteY64" fmla="*/ 1878623 h 3482342"/>
              <a:gd name="connsiteX65" fmla="*/ 8495949 w 12192000"/>
              <a:gd name="connsiteY65" fmla="*/ 1902425 h 3482342"/>
              <a:gd name="connsiteX66" fmla="*/ 8236214 w 12192000"/>
              <a:gd name="connsiteY66" fmla="*/ 1909725 h 3482342"/>
              <a:gd name="connsiteX67" fmla="*/ 8132104 w 12192000"/>
              <a:gd name="connsiteY67" fmla="*/ 1895727 h 3482342"/>
              <a:gd name="connsiteX68" fmla="*/ 7918078 w 12192000"/>
              <a:gd name="connsiteY68" fmla="*/ 1862668 h 3482342"/>
              <a:gd name="connsiteX69" fmla="*/ 7817899 w 12192000"/>
              <a:gd name="connsiteY69" fmla="*/ 1862176 h 3482342"/>
              <a:gd name="connsiteX70" fmla="*/ 7768994 w 12192000"/>
              <a:gd name="connsiteY70" fmla="*/ 1855721 h 3482342"/>
              <a:gd name="connsiteX71" fmla="*/ 7618027 w 12192000"/>
              <a:gd name="connsiteY71" fmla="*/ 1830959 h 3482342"/>
              <a:gd name="connsiteX72" fmla="*/ 7449425 w 12192000"/>
              <a:gd name="connsiteY72" fmla="*/ 1810910 h 3482342"/>
              <a:gd name="connsiteX73" fmla="*/ 7342915 w 12192000"/>
              <a:gd name="connsiteY73" fmla="*/ 1819827 h 3482342"/>
              <a:gd name="connsiteX74" fmla="*/ 7255191 w 12192000"/>
              <a:gd name="connsiteY74" fmla="*/ 1834354 h 3482342"/>
              <a:gd name="connsiteX75" fmla="*/ 7131205 w 12192000"/>
              <a:gd name="connsiteY75" fmla="*/ 1845557 h 3482342"/>
              <a:gd name="connsiteX76" fmla="*/ 6941837 w 12192000"/>
              <a:gd name="connsiteY76" fmla="*/ 1840640 h 3482342"/>
              <a:gd name="connsiteX77" fmla="*/ 6837145 w 12192000"/>
              <a:gd name="connsiteY77" fmla="*/ 1870724 h 3482342"/>
              <a:gd name="connsiteX78" fmla="*/ 6753991 w 12192000"/>
              <a:gd name="connsiteY78" fmla="*/ 1860969 h 3482342"/>
              <a:gd name="connsiteX79" fmla="*/ 6727754 w 12192000"/>
              <a:gd name="connsiteY79" fmla="*/ 1882372 h 3482342"/>
              <a:gd name="connsiteX80" fmla="*/ 6723371 w 12192000"/>
              <a:gd name="connsiteY80" fmla="*/ 1886494 h 3482342"/>
              <a:gd name="connsiteX81" fmla="*/ 6702779 w 12192000"/>
              <a:gd name="connsiteY81" fmla="*/ 1893601 h 3482342"/>
              <a:gd name="connsiteX82" fmla="*/ 6686657 w 12192000"/>
              <a:gd name="connsiteY82" fmla="*/ 1907344 h 3482342"/>
              <a:gd name="connsiteX83" fmla="*/ 6651330 w 12192000"/>
              <a:gd name="connsiteY83" fmla="*/ 1922921 h 3482342"/>
              <a:gd name="connsiteX84" fmla="*/ 6622958 w 12192000"/>
              <a:gd name="connsiteY84" fmla="*/ 1936255 h 3482342"/>
              <a:gd name="connsiteX85" fmla="*/ 6522602 w 12192000"/>
              <a:gd name="connsiteY85" fmla="*/ 1954133 h 3482342"/>
              <a:gd name="connsiteX86" fmla="*/ 6444344 w 12192000"/>
              <a:gd name="connsiteY86" fmla="*/ 1969663 h 3482342"/>
              <a:gd name="connsiteX87" fmla="*/ 6409626 w 12192000"/>
              <a:gd name="connsiteY87" fmla="*/ 1978846 h 3482342"/>
              <a:gd name="connsiteX88" fmla="*/ 6333446 w 12192000"/>
              <a:gd name="connsiteY88" fmla="*/ 1997163 h 3482342"/>
              <a:gd name="connsiteX89" fmla="*/ 6294933 w 12192000"/>
              <a:gd name="connsiteY89" fmla="*/ 2019412 h 3482342"/>
              <a:gd name="connsiteX90" fmla="*/ 6238719 w 12192000"/>
              <a:gd name="connsiteY90" fmla="*/ 2042547 h 3482342"/>
              <a:gd name="connsiteX91" fmla="*/ 6187205 w 12192000"/>
              <a:gd name="connsiteY91" fmla="*/ 2060048 h 3482342"/>
              <a:gd name="connsiteX92" fmla="*/ 6138780 w 12192000"/>
              <a:gd name="connsiteY92" fmla="*/ 2081918 h 3482342"/>
              <a:gd name="connsiteX93" fmla="*/ 6120125 w 12192000"/>
              <a:gd name="connsiteY93" fmla="*/ 2109475 h 3482342"/>
              <a:gd name="connsiteX94" fmla="*/ 6056576 w 12192000"/>
              <a:gd name="connsiteY94" fmla="*/ 2120066 h 3482342"/>
              <a:gd name="connsiteX95" fmla="*/ 5993794 w 12192000"/>
              <a:gd name="connsiteY95" fmla="*/ 2122569 h 3482342"/>
              <a:gd name="connsiteX96" fmla="*/ 5943601 w 12192000"/>
              <a:gd name="connsiteY96" fmla="*/ 2137719 h 3482342"/>
              <a:gd name="connsiteX97" fmla="*/ 5898141 w 12192000"/>
              <a:gd name="connsiteY97" fmla="*/ 2144806 h 3482342"/>
              <a:gd name="connsiteX98" fmla="*/ 5855337 w 12192000"/>
              <a:gd name="connsiteY98" fmla="*/ 2137719 h 3482342"/>
              <a:gd name="connsiteX99" fmla="*/ 5817682 w 12192000"/>
              <a:gd name="connsiteY99" fmla="*/ 2157358 h 3482342"/>
              <a:gd name="connsiteX100" fmla="*/ 5735300 w 12192000"/>
              <a:gd name="connsiteY100" fmla="*/ 2158902 h 3482342"/>
              <a:gd name="connsiteX101" fmla="*/ 5591469 w 12192000"/>
              <a:gd name="connsiteY101" fmla="*/ 2178389 h 3482342"/>
              <a:gd name="connsiteX102" fmla="*/ 5505818 w 12192000"/>
              <a:gd name="connsiteY102" fmla="*/ 2194207 h 3482342"/>
              <a:gd name="connsiteX103" fmla="*/ 5452860 w 12192000"/>
              <a:gd name="connsiteY103" fmla="*/ 2180085 h 3482342"/>
              <a:gd name="connsiteX104" fmla="*/ 5414282 w 12192000"/>
              <a:gd name="connsiteY104" fmla="*/ 2183070 h 3482342"/>
              <a:gd name="connsiteX105" fmla="*/ 5368369 w 12192000"/>
              <a:gd name="connsiteY105" fmla="*/ 2204272 h 3482342"/>
              <a:gd name="connsiteX106" fmla="*/ 5336354 w 12192000"/>
              <a:gd name="connsiteY106" fmla="*/ 2218920 h 3482342"/>
              <a:gd name="connsiteX107" fmla="*/ 5291263 w 12192000"/>
              <a:gd name="connsiteY107" fmla="*/ 2239182 h 3482342"/>
              <a:gd name="connsiteX108" fmla="*/ 5255152 w 12192000"/>
              <a:gd name="connsiteY108" fmla="*/ 2247164 h 3482342"/>
              <a:gd name="connsiteX109" fmla="*/ 5233796 w 12192000"/>
              <a:gd name="connsiteY109" fmla="*/ 2268260 h 3482342"/>
              <a:gd name="connsiteX110" fmla="*/ 5212786 w 12192000"/>
              <a:gd name="connsiteY110" fmla="*/ 2296592 h 3482342"/>
              <a:gd name="connsiteX111" fmla="*/ 5173523 w 12192000"/>
              <a:gd name="connsiteY111" fmla="*/ 2309057 h 3482342"/>
              <a:gd name="connsiteX112" fmla="*/ 5123830 w 12192000"/>
              <a:gd name="connsiteY112" fmla="*/ 2307070 h 3482342"/>
              <a:gd name="connsiteX113" fmla="*/ 5065426 w 12192000"/>
              <a:gd name="connsiteY113" fmla="*/ 2324076 h 3482342"/>
              <a:gd name="connsiteX114" fmla="*/ 4975908 w 12192000"/>
              <a:gd name="connsiteY114" fmla="*/ 2364128 h 3482342"/>
              <a:gd name="connsiteX115" fmla="*/ 4913723 w 12192000"/>
              <a:gd name="connsiteY115" fmla="*/ 2385265 h 3482342"/>
              <a:gd name="connsiteX116" fmla="*/ 4746485 w 12192000"/>
              <a:gd name="connsiteY116" fmla="*/ 2451769 h 3482342"/>
              <a:gd name="connsiteX117" fmla="*/ 4681588 w 12192000"/>
              <a:gd name="connsiteY117" fmla="*/ 2467494 h 3482342"/>
              <a:gd name="connsiteX118" fmla="*/ 1783655 w 12192000"/>
              <a:gd name="connsiteY118" fmla="*/ 3163860 h 3482342"/>
              <a:gd name="connsiteX119" fmla="*/ 1325955 w 12192000"/>
              <a:gd name="connsiteY119" fmla="*/ 3176692 h 3482342"/>
              <a:gd name="connsiteX120" fmla="*/ 1190384 w 12192000"/>
              <a:gd name="connsiteY120" fmla="*/ 3203504 h 3482342"/>
              <a:gd name="connsiteX121" fmla="*/ 1094537 w 12192000"/>
              <a:gd name="connsiteY121" fmla="*/ 3229469 h 3482342"/>
              <a:gd name="connsiteX122" fmla="*/ 779276 w 12192000"/>
              <a:gd name="connsiteY122" fmla="*/ 3327290 h 3482342"/>
              <a:gd name="connsiteX123" fmla="*/ 600378 w 12192000"/>
              <a:gd name="connsiteY123" fmla="*/ 3335250 h 3482342"/>
              <a:gd name="connsiteX124" fmla="*/ 493457 w 12192000"/>
              <a:gd name="connsiteY124" fmla="*/ 3365044 h 3482342"/>
              <a:gd name="connsiteX125" fmla="*/ 349402 w 12192000"/>
              <a:gd name="connsiteY125" fmla="*/ 3380897 h 3482342"/>
              <a:gd name="connsiteX126" fmla="*/ 192183 w 12192000"/>
              <a:gd name="connsiteY126" fmla="*/ 3460075 h 3482342"/>
              <a:gd name="connsiteX127" fmla="*/ 46713 w 12192000"/>
              <a:gd name="connsiteY127" fmla="*/ 3462986 h 3482342"/>
              <a:gd name="connsiteX128" fmla="*/ 2765 w 12192000"/>
              <a:gd name="connsiteY128" fmla="*/ 3480770 h 3482342"/>
              <a:gd name="connsiteX129" fmla="*/ 0 w 12192000"/>
              <a:gd name="connsiteY129" fmla="*/ 3482342 h 3482342"/>
              <a:gd name="connsiteX130" fmla="*/ 0 w 12192000"/>
              <a:gd name="connsiteY13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47375 w 12192000"/>
              <a:gd name="connsiteY36" fmla="*/ 1375130 h 3482342"/>
              <a:gd name="connsiteX37" fmla="*/ 10513263 w 12192000"/>
              <a:gd name="connsiteY37" fmla="*/ 1371939 h 3482342"/>
              <a:gd name="connsiteX38" fmla="*/ 10487356 w 12192000"/>
              <a:gd name="connsiteY38" fmla="*/ 1385722 h 3482342"/>
              <a:gd name="connsiteX39" fmla="*/ 10464012 w 12192000"/>
              <a:gd name="connsiteY39" fmla="*/ 1391778 h 3482342"/>
              <a:gd name="connsiteX40" fmla="*/ 10405409 w 12192000"/>
              <a:gd name="connsiteY40" fmla="*/ 1422789 h 3482342"/>
              <a:gd name="connsiteX41" fmla="*/ 10370530 w 12192000"/>
              <a:gd name="connsiteY41" fmla="*/ 1441596 h 3482342"/>
              <a:gd name="connsiteX42" fmla="*/ 10300239 w 12192000"/>
              <a:gd name="connsiteY42" fmla="*/ 1456332 h 3482342"/>
              <a:gd name="connsiteX43" fmla="*/ 10264922 w 12192000"/>
              <a:gd name="connsiteY43" fmla="*/ 1472107 h 3482342"/>
              <a:gd name="connsiteX44" fmla="*/ 10229629 w 12192000"/>
              <a:gd name="connsiteY44" fmla="*/ 1470454 h 3482342"/>
              <a:gd name="connsiteX45" fmla="*/ 10201385 w 12192000"/>
              <a:gd name="connsiteY45" fmla="*/ 1477515 h 3482342"/>
              <a:gd name="connsiteX46" fmla="*/ 10151958 w 12192000"/>
              <a:gd name="connsiteY46" fmla="*/ 1477515 h 3482342"/>
              <a:gd name="connsiteX47" fmla="*/ 10120184 w 12192000"/>
              <a:gd name="connsiteY47" fmla="*/ 1466924 h 3482342"/>
              <a:gd name="connsiteX48" fmla="*/ 10058690 w 12192000"/>
              <a:gd name="connsiteY48" fmla="*/ 1474888 h 3482342"/>
              <a:gd name="connsiteX49" fmla="*/ 10004424 w 12192000"/>
              <a:gd name="connsiteY49" fmla="*/ 1489801 h 3482342"/>
              <a:gd name="connsiteX50" fmla="*/ 9999951 w 12192000"/>
              <a:gd name="connsiteY50" fmla="*/ 1499127 h 3482342"/>
              <a:gd name="connsiteX51" fmla="*/ 9845462 w 12192000"/>
              <a:gd name="connsiteY51" fmla="*/ 1548192 h 3482342"/>
              <a:gd name="connsiteX52" fmla="*/ 9736156 w 12192000"/>
              <a:gd name="connsiteY52" fmla="*/ 1581928 h 3482342"/>
              <a:gd name="connsiteX53" fmla="*/ 9693355 w 12192000"/>
              <a:gd name="connsiteY53" fmla="*/ 1602632 h 3482342"/>
              <a:gd name="connsiteX54" fmla="*/ 9664242 w 12192000"/>
              <a:gd name="connsiteY54" fmla="*/ 1622075 h 3482342"/>
              <a:gd name="connsiteX55" fmla="*/ 9579195 w 12192000"/>
              <a:gd name="connsiteY55" fmla="*/ 1648017 h 3482342"/>
              <a:gd name="connsiteX56" fmla="*/ 9433652 w 12192000"/>
              <a:gd name="connsiteY56" fmla="*/ 1681174 h 3482342"/>
              <a:gd name="connsiteX57" fmla="*/ 9403775 w 12192000"/>
              <a:gd name="connsiteY57" fmla="*/ 1690403 h 3482342"/>
              <a:gd name="connsiteX58" fmla="*/ 9382503 w 12192000"/>
              <a:gd name="connsiteY58" fmla="*/ 1706957 h 3482342"/>
              <a:gd name="connsiteX59" fmla="*/ 9381410 w 12192000"/>
              <a:gd name="connsiteY59" fmla="*/ 1718312 h 3482342"/>
              <a:gd name="connsiteX60" fmla="*/ 9365685 w 12192000"/>
              <a:gd name="connsiteY60" fmla="*/ 1724772 h 3482342"/>
              <a:gd name="connsiteX61" fmla="*/ 9278020 w 12192000"/>
              <a:gd name="connsiteY61" fmla="*/ 1741161 h 3482342"/>
              <a:gd name="connsiteX62" fmla="*/ 9217145 w 12192000"/>
              <a:gd name="connsiteY62" fmla="*/ 1771195 h 3482342"/>
              <a:gd name="connsiteX63" fmla="*/ 8955875 w 12192000"/>
              <a:gd name="connsiteY63" fmla="*/ 1796806 h 3482342"/>
              <a:gd name="connsiteX64" fmla="*/ 8648415 w 12192000"/>
              <a:gd name="connsiteY64" fmla="*/ 1878623 h 3482342"/>
              <a:gd name="connsiteX65" fmla="*/ 8495949 w 12192000"/>
              <a:gd name="connsiteY65" fmla="*/ 1902425 h 3482342"/>
              <a:gd name="connsiteX66" fmla="*/ 8236214 w 12192000"/>
              <a:gd name="connsiteY66" fmla="*/ 1909725 h 3482342"/>
              <a:gd name="connsiteX67" fmla="*/ 8132104 w 12192000"/>
              <a:gd name="connsiteY67" fmla="*/ 1895727 h 3482342"/>
              <a:gd name="connsiteX68" fmla="*/ 7918078 w 12192000"/>
              <a:gd name="connsiteY68" fmla="*/ 1862668 h 3482342"/>
              <a:gd name="connsiteX69" fmla="*/ 7817899 w 12192000"/>
              <a:gd name="connsiteY69" fmla="*/ 1862176 h 3482342"/>
              <a:gd name="connsiteX70" fmla="*/ 7768994 w 12192000"/>
              <a:gd name="connsiteY70" fmla="*/ 1855721 h 3482342"/>
              <a:gd name="connsiteX71" fmla="*/ 7618027 w 12192000"/>
              <a:gd name="connsiteY71" fmla="*/ 1830959 h 3482342"/>
              <a:gd name="connsiteX72" fmla="*/ 7449425 w 12192000"/>
              <a:gd name="connsiteY72" fmla="*/ 1810910 h 3482342"/>
              <a:gd name="connsiteX73" fmla="*/ 7342915 w 12192000"/>
              <a:gd name="connsiteY73" fmla="*/ 1819827 h 3482342"/>
              <a:gd name="connsiteX74" fmla="*/ 7255191 w 12192000"/>
              <a:gd name="connsiteY74" fmla="*/ 1834354 h 3482342"/>
              <a:gd name="connsiteX75" fmla="*/ 7131205 w 12192000"/>
              <a:gd name="connsiteY75" fmla="*/ 1845557 h 3482342"/>
              <a:gd name="connsiteX76" fmla="*/ 6941837 w 12192000"/>
              <a:gd name="connsiteY76" fmla="*/ 1840640 h 3482342"/>
              <a:gd name="connsiteX77" fmla="*/ 6837145 w 12192000"/>
              <a:gd name="connsiteY77" fmla="*/ 1870724 h 3482342"/>
              <a:gd name="connsiteX78" fmla="*/ 6753991 w 12192000"/>
              <a:gd name="connsiteY78" fmla="*/ 1860969 h 3482342"/>
              <a:gd name="connsiteX79" fmla="*/ 6727754 w 12192000"/>
              <a:gd name="connsiteY79" fmla="*/ 1882372 h 3482342"/>
              <a:gd name="connsiteX80" fmla="*/ 6723371 w 12192000"/>
              <a:gd name="connsiteY80" fmla="*/ 1886494 h 3482342"/>
              <a:gd name="connsiteX81" fmla="*/ 6702779 w 12192000"/>
              <a:gd name="connsiteY81" fmla="*/ 1893601 h 3482342"/>
              <a:gd name="connsiteX82" fmla="*/ 6686657 w 12192000"/>
              <a:gd name="connsiteY82" fmla="*/ 1907344 h 3482342"/>
              <a:gd name="connsiteX83" fmla="*/ 6651330 w 12192000"/>
              <a:gd name="connsiteY83" fmla="*/ 1922921 h 3482342"/>
              <a:gd name="connsiteX84" fmla="*/ 6622958 w 12192000"/>
              <a:gd name="connsiteY84" fmla="*/ 1936255 h 3482342"/>
              <a:gd name="connsiteX85" fmla="*/ 6522602 w 12192000"/>
              <a:gd name="connsiteY85" fmla="*/ 1954133 h 3482342"/>
              <a:gd name="connsiteX86" fmla="*/ 6444344 w 12192000"/>
              <a:gd name="connsiteY86" fmla="*/ 1969663 h 3482342"/>
              <a:gd name="connsiteX87" fmla="*/ 6409626 w 12192000"/>
              <a:gd name="connsiteY87" fmla="*/ 1978846 h 3482342"/>
              <a:gd name="connsiteX88" fmla="*/ 6333446 w 12192000"/>
              <a:gd name="connsiteY88" fmla="*/ 1997163 h 3482342"/>
              <a:gd name="connsiteX89" fmla="*/ 6294933 w 12192000"/>
              <a:gd name="connsiteY89" fmla="*/ 2019412 h 3482342"/>
              <a:gd name="connsiteX90" fmla="*/ 6238719 w 12192000"/>
              <a:gd name="connsiteY90" fmla="*/ 2042547 h 3482342"/>
              <a:gd name="connsiteX91" fmla="*/ 6187205 w 12192000"/>
              <a:gd name="connsiteY91" fmla="*/ 2060048 h 3482342"/>
              <a:gd name="connsiteX92" fmla="*/ 6138780 w 12192000"/>
              <a:gd name="connsiteY92" fmla="*/ 2081918 h 3482342"/>
              <a:gd name="connsiteX93" fmla="*/ 6120125 w 12192000"/>
              <a:gd name="connsiteY93" fmla="*/ 2109475 h 3482342"/>
              <a:gd name="connsiteX94" fmla="*/ 6056576 w 12192000"/>
              <a:gd name="connsiteY94" fmla="*/ 2120066 h 3482342"/>
              <a:gd name="connsiteX95" fmla="*/ 5993794 w 12192000"/>
              <a:gd name="connsiteY95" fmla="*/ 2122569 h 3482342"/>
              <a:gd name="connsiteX96" fmla="*/ 5943601 w 12192000"/>
              <a:gd name="connsiteY96" fmla="*/ 2137719 h 3482342"/>
              <a:gd name="connsiteX97" fmla="*/ 5898141 w 12192000"/>
              <a:gd name="connsiteY97" fmla="*/ 2144806 h 3482342"/>
              <a:gd name="connsiteX98" fmla="*/ 5855337 w 12192000"/>
              <a:gd name="connsiteY98" fmla="*/ 2137719 h 3482342"/>
              <a:gd name="connsiteX99" fmla="*/ 5817682 w 12192000"/>
              <a:gd name="connsiteY99" fmla="*/ 2157358 h 3482342"/>
              <a:gd name="connsiteX100" fmla="*/ 5735300 w 12192000"/>
              <a:gd name="connsiteY100" fmla="*/ 2158902 h 3482342"/>
              <a:gd name="connsiteX101" fmla="*/ 5591469 w 12192000"/>
              <a:gd name="connsiteY101" fmla="*/ 2178389 h 3482342"/>
              <a:gd name="connsiteX102" fmla="*/ 5505818 w 12192000"/>
              <a:gd name="connsiteY102" fmla="*/ 2194207 h 3482342"/>
              <a:gd name="connsiteX103" fmla="*/ 5452860 w 12192000"/>
              <a:gd name="connsiteY103" fmla="*/ 2180085 h 3482342"/>
              <a:gd name="connsiteX104" fmla="*/ 5414282 w 12192000"/>
              <a:gd name="connsiteY104" fmla="*/ 2183070 h 3482342"/>
              <a:gd name="connsiteX105" fmla="*/ 5368369 w 12192000"/>
              <a:gd name="connsiteY105" fmla="*/ 2204272 h 3482342"/>
              <a:gd name="connsiteX106" fmla="*/ 5336354 w 12192000"/>
              <a:gd name="connsiteY106" fmla="*/ 2218920 h 3482342"/>
              <a:gd name="connsiteX107" fmla="*/ 5291263 w 12192000"/>
              <a:gd name="connsiteY107" fmla="*/ 2239182 h 3482342"/>
              <a:gd name="connsiteX108" fmla="*/ 5255152 w 12192000"/>
              <a:gd name="connsiteY108" fmla="*/ 2247164 h 3482342"/>
              <a:gd name="connsiteX109" fmla="*/ 5233796 w 12192000"/>
              <a:gd name="connsiteY109" fmla="*/ 2268260 h 3482342"/>
              <a:gd name="connsiteX110" fmla="*/ 5212786 w 12192000"/>
              <a:gd name="connsiteY110" fmla="*/ 2296592 h 3482342"/>
              <a:gd name="connsiteX111" fmla="*/ 5173523 w 12192000"/>
              <a:gd name="connsiteY111" fmla="*/ 2309057 h 3482342"/>
              <a:gd name="connsiteX112" fmla="*/ 5123830 w 12192000"/>
              <a:gd name="connsiteY112" fmla="*/ 2307070 h 3482342"/>
              <a:gd name="connsiteX113" fmla="*/ 5065426 w 12192000"/>
              <a:gd name="connsiteY113" fmla="*/ 2324076 h 3482342"/>
              <a:gd name="connsiteX114" fmla="*/ 4975908 w 12192000"/>
              <a:gd name="connsiteY114" fmla="*/ 2364128 h 3482342"/>
              <a:gd name="connsiteX115" fmla="*/ 4913723 w 12192000"/>
              <a:gd name="connsiteY115" fmla="*/ 2385265 h 3482342"/>
              <a:gd name="connsiteX116" fmla="*/ 4746485 w 12192000"/>
              <a:gd name="connsiteY116" fmla="*/ 2451769 h 3482342"/>
              <a:gd name="connsiteX117" fmla="*/ 4681588 w 12192000"/>
              <a:gd name="connsiteY117" fmla="*/ 2467494 h 3482342"/>
              <a:gd name="connsiteX118" fmla="*/ 1783655 w 12192000"/>
              <a:gd name="connsiteY118" fmla="*/ 3163860 h 3482342"/>
              <a:gd name="connsiteX119" fmla="*/ 1325955 w 12192000"/>
              <a:gd name="connsiteY119" fmla="*/ 3176692 h 3482342"/>
              <a:gd name="connsiteX120" fmla="*/ 1190384 w 12192000"/>
              <a:gd name="connsiteY120" fmla="*/ 3203504 h 3482342"/>
              <a:gd name="connsiteX121" fmla="*/ 1094537 w 12192000"/>
              <a:gd name="connsiteY121" fmla="*/ 3229469 h 3482342"/>
              <a:gd name="connsiteX122" fmla="*/ 779276 w 12192000"/>
              <a:gd name="connsiteY122" fmla="*/ 3327290 h 3482342"/>
              <a:gd name="connsiteX123" fmla="*/ 600378 w 12192000"/>
              <a:gd name="connsiteY123" fmla="*/ 3335250 h 3482342"/>
              <a:gd name="connsiteX124" fmla="*/ 493457 w 12192000"/>
              <a:gd name="connsiteY124" fmla="*/ 3365044 h 3482342"/>
              <a:gd name="connsiteX125" fmla="*/ 349402 w 12192000"/>
              <a:gd name="connsiteY125" fmla="*/ 3380897 h 3482342"/>
              <a:gd name="connsiteX126" fmla="*/ 192183 w 12192000"/>
              <a:gd name="connsiteY126" fmla="*/ 3460075 h 3482342"/>
              <a:gd name="connsiteX127" fmla="*/ 46713 w 12192000"/>
              <a:gd name="connsiteY127" fmla="*/ 3462986 h 3482342"/>
              <a:gd name="connsiteX128" fmla="*/ 2765 w 12192000"/>
              <a:gd name="connsiteY128" fmla="*/ 3480770 h 3482342"/>
              <a:gd name="connsiteX129" fmla="*/ 0 w 12192000"/>
              <a:gd name="connsiteY129" fmla="*/ 3482342 h 3482342"/>
              <a:gd name="connsiteX130" fmla="*/ 0 w 12192000"/>
              <a:gd name="connsiteY13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58690 w 12192000"/>
              <a:gd name="connsiteY49" fmla="*/ 1474888 h 3482342"/>
              <a:gd name="connsiteX50" fmla="*/ 10004424 w 12192000"/>
              <a:gd name="connsiteY50" fmla="*/ 1489801 h 3482342"/>
              <a:gd name="connsiteX51" fmla="*/ 9999951 w 12192000"/>
              <a:gd name="connsiteY51" fmla="*/ 1499127 h 3482342"/>
              <a:gd name="connsiteX52" fmla="*/ 9845462 w 12192000"/>
              <a:gd name="connsiteY52" fmla="*/ 1548192 h 3482342"/>
              <a:gd name="connsiteX53" fmla="*/ 9736156 w 12192000"/>
              <a:gd name="connsiteY53" fmla="*/ 1581928 h 3482342"/>
              <a:gd name="connsiteX54" fmla="*/ 9693355 w 12192000"/>
              <a:gd name="connsiteY54" fmla="*/ 1602632 h 3482342"/>
              <a:gd name="connsiteX55" fmla="*/ 9664242 w 12192000"/>
              <a:gd name="connsiteY55" fmla="*/ 1622075 h 3482342"/>
              <a:gd name="connsiteX56" fmla="*/ 9579195 w 12192000"/>
              <a:gd name="connsiteY56" fmla="*/ 1648017 h 3482342"/>
              <a:gd name="connsiteX57" fmla="*/ 9433652 w 12192000"/>
              <a:gd name="connsiteY57" fmla="*/ 1681174 h 3482342"/>
              <a:gd name="connsiteX58" fmla="*/ 9403775 w 12192000"/>
              <a:gd name="connsiteY58" fmla="*/ 1690403 h 3482342"/>
              <a:gd name="connsiteX59" fmla="*/ 9382503 w 12192000"/>
              <a:gd name="connsiteY59" fmla="*/ 1706957 h 3482342"/>
              <a:gd name="connsiteX60" fmla="*/ 9381410 w 12192000"/>
              <a:gd name="connsiteY60" fmla="*/ 1718312 h 3482342"/>
              <a:gd name="connsiteX61" fmla="*/ 9365685 w 12192000"/>
              <a:gd name="connsiteY61" fmla="*/ 1724772 h 3482342"/>
              <a:gd name="connsiteX62" fmla="*/ 9278020 w 12192000"/>
              <a:gd name="connsiteY62" fmla="*/ 1741161 h 3482342"/>
              <a:gd name="connsiteX63" fmla="*/ 9217145 w 12192000"/>
              <a:gd name="connsiteY63" fmla="*/ 1771195 h 3482342"/>
              <a:gd name="connsiteX64" fmla="*/ 8955875 w 12192000"/>
              <a:gd name="connsiteY64" fmla="*/ 1796806 h 3482342"/>
              <a:gd name="connsiteX65" fmla="*/ 8648415 w 12192000"/>
              <a:gd name="connsiteY65" fmla="*/ 1878623 h 3482342"/>
              <a:gd name="connsiteX66" fmla="*/ 8495949 w 12192000"/>
              <a:gd name="connsiteY66" fmla="*/ 1902425 h 3482342"/>
              <a:gd name="connsiteX67" fmla="*/ 8236214 w 12192000"/>
              <a:gd name="connsiteY67" fmla="*/ 1909725 h 3482342"/>
              <a:gd name="connsiteX68" fmla="*/ 8132104 w 12192000"/>
              <a:gd name="connsiteY68" fmla="*/ 1895727 h 3482342"/>
              <a:gd name="connsiteX69" fmla="*/ 7918078 w 12192000"/>
              <a:gd name="connsiteY69" fmla="*/ 1862668 h 3482342"/>
              <a:gd name="connsiteX70" fmla="*/ 7817899 w 12192000"/>
              <a:gd name="connsiteY70" fmla="*/ 1862176 h 3482342"/>
              <a:gd name="connsiteX71" fmla="*/ 7768994 w 12192000"/>
              <a:gd name="connsiteY71" fmla="*/ 1855721 h 3482342"/>
              <a:gd name="connsiteX72" fmla="*/ 7618027 w 12192000"/>
              <a:gd name="connsiteY72" fmla="*/ 1830959 h 3482342"/>
              <a:gd name="connsiteX73" fmla="*/ 7449425 w 12192000"/>
              <a:gd name="connsiteY73" fmla="*/ 1810910 h 3482342"/>
              <a:gd name="connsiteX74" fmla="*/ 7342915 w 12192000"/>
              <a:gd name="connsiteY74" fmla="*/ 1819827 h 3482342"/>
              <a:gd name="connsiteX75" fmla="*/ 7255191 w 12192000"/>
              <a:gd name="connsiteY75" fmla="*/ 1834354 h 3482342"/>
              <a:gd name="connsiteX76" fmla="*/ 7131205 w 12192000"/>
              <a:gd name="connsiteY76" fmla="*/ 1845557 h 3482342"/>
              <a:gd name="connsiteX77" fmla="*/ 6941837 w 12192000"/>
              <a:gd name="connsiteY77" fmla="*/ 1840640 h 3482342"/>
              <a:gd name="connsiteX78" fmla="*/ 6837145 w 12192000"/>
              <a:gd name="connsiteY78" fmla="*/ 1870724 h 3482342"/>
              <a:gd name="connsiteX79" fmla="*/ 6753991 w 12192000"/>
              <a:gd name="connsiteY79" fmla="*/ 1860969 h 3482342"/>
              <a:gd name="connsiteX80" fmla="*/ 6727754 w 12192000"/>
              <a:gd name="connsiteY80" fmla="*/ 1882372 h 3482342"/>
              <a:gd name="connsiteX81" fmla="*/ 6723371 w 12192000"/>
              <a:gd name="connsiteY81" fmla="*/ 1886494 h 3482342"/>
              <a:gd name="connsiteX82" fmla="*/ 6702779 w 12192000"/>
              <a:gd name="connsiteY82" fmla="*/ 1893601 h 3482342"/>
              <a:gd name="connsiteX83" fmla="*/ 6686657 w 12192000"/>
              <a:gd name="connsiteY83" fmla="*/ 1907344 h 3482342"/>
              <a:gd name="connsiteX84" fmla="*/ 6651330 w 12192000"/>
              <a:gd name="connsiteY84" fmla="*/ 1922921 h 3482342"/>
              <a:gd name="connsiteX85" fmla="*/ 6622958 w 12192000"/>
              <a:gd name="connsiteY85" fmla="*/ 1936255 h 3482342"/>
              <a:gd name="connsiteX86" fmla="*/ 6522602 w 12192000"/>
              <a:gd name="connsiteY86" fmla="*/ 1954133 h 3482342"/>
              <a:gd name="connsiteX87" fmla="*/ 6444344 w 12192000"/>
              <a:gd name="connsiteY87" fmla="*/ 1969663 h 3482342"/>
              <a:gd name="connsiteX88" fmla="*/ 6409626 w 12192000"/>
              <a:gd name="connsiteY88" fmla="*/ 1978846 h 3482342"/>
              <a:gd name="connsiteX89" fmla="*/ 6333446 w 12192000"/>
              <a:gd name="connsiteY89" fmla="*/ 1997163 h 3482342"/>
              <a:gd name="connsiteX90" fmla="*/ 6294933 w 12192000"/>
              <a:gd name="connsiteY90" fmla="*/ 2019412 h 3482342"/>
              <a:gd name="connsiteX91" fmla="*/ 6238719 w 12192000"/>
              <a:gd name="connsiteY91" fmla="*/ 2042547 h 3482342"/>
              <a:gd name="connsiteX92" fmla="*/ 6187205 w 12192000"/>
              <a:gd name="connsiteY92" fmla="*/ 2060048 h 3482342"/>
              <a:gd name="connsiteX93" fmla="*/ 6138780 w 12192000"/>
              <a:gd name="connsiteY93" fmla="*/ 2081918 h 3482342"/>
              <a:gd name="connsiteX94" fmla="*/ 6120125 w 12192000"/>
              <a:gd name="connsiteY94" fmla="*/ 2109475 h 3482342"/>
              <a:gd name="connsiteX95" fmla="*/ 6056576 w 12192000"/>
              <a:gd name="connsiteY95" fmla="*/ 2120066 h 3482342"/>
              <a:gd name="connsiteX96" fmla="*/ 5993794 w 12192000"/>
              <a:gd name="connsiteY96" fmla="*/ 2122569 h 3482342"/>
              <a:gd name="connsiteX97" fmla="*/ 5943601 w 12192000"/>
              <a:gd name="connsiteY97" fmla="*/ 2137719 h 3482342"/>
              <a:gd name="connsiteX98" fmla="*/ 5898141 w 12192000"/>
              <a:gd name="connsiteY98" fmla="*/ 2144806 h 3482342"/>
              <a:gd name="connsiteX99" fmla="*/ 5855337 w 12192000"/>
              <a:gd name="connsiteY99" fmla="*/ 2137719 h 3482342"/>
              <a:gd name="connsiteX100" fmla="*/ 5817682 w 12192000"/>
              <a:gd name="connsiteY100" fmla="*/ 2157358 h 3482342"/>
              <a:gd name="connsiteX101" fmla="*/ 5735300 w 12192000"/>
              <a:gd name="connsiteY101" fmla="*/ 2158902 h 3482342"/>
              <a:gd name="connsiteX102" fmla="*/ 5591469 w 12192000"/>
              <a:gd name="connsiteY102" fmla="*/ 2178389 h 3482342"/>
              <a:gd name="connsiteX103" fmla="*/ 5505818 w 12192000"/>
              <a:gd name="connsiteY103" fmla="*/ 2194207 h 3482342"/>
              <a:gd name="connsiteX104" fmla="*/ 5452860 w 12192000"/>
              <a:gd name="connsiteY104" fmla="*/ 2180085 h 3482342"/>
              <a:gd name="connsiteX105" fmla="*/ 5414282 w 12192000"/>
              <a:gd name="connsiteY105" fmla="*/ 2183070 h 3482342"/>
              <a:gd name="connsiteX106" fmla="*/ 5368369 w 12192000"/>
              <a:gd name="connsiteY106" fmla="*/ 2204272 h 3482342"/>
              <a:gd name="connsiteX107" fmla="*/ 5336354 w 12192000"/>
              <a:gd name="connsiteY107" fmla="*/ 2218920 h 3482342"/>
              <a:gd name="connsiteX108" fmla="*/ 5291263 w 12192000"/>
              <a:gd name="connsiteY108" fmla="*/ 2239182 h 3482342"/>
              <a:gd name="connsiteX109" fmla="*/ 5255152 w 12192000"/>
              <a:gd name="connsiteY109" fmla="*/ 2247164 h 3482342"/>
              <a:gd name="connsiteX110" fmla="*/ 5233796 w 12192000"/>
              <a:gd name="connsiteY110" fmla="*/ 2268260 h 3482342"/>
              <a:gd name="connsiteX111" fmla="*/ 5212786 w 12192000"/>
              <a:gd name="connsiteY111" fmla="*/ 2296592 h 3482342"/>
              <a:gd name="connsiteX112" fmla="*/ 5173523 w 12192000"/>
              <a:gd name="connsiteY112" fmla="*/ 2309057 h 3482342"/>
              <a:gd name="connsiteX113" fmla="*/ 5123830 w 12192000"/>
              <a:gd name="connsiteY113" fmla="*/ 2307070 h 3482342"/>
              <a:gd name="connsiteX114" fmla="*/ 5065426 w 12192000"/>
              <a:gd name="connsiteY114" fmla="*/ 2324076 h 3482342"/>
              <a:gd name="connsiteX115" fmla="*/ 4975908 w 12192000"/>
              <a:gd name="connsiteY115" fmla="*/ 2364128 h 3482342"/>
              <a:gd name="connsiteX116" fmla="*/ 4913723 w 12192000"/>
              <a:gd name="connsiteY116" fmla="*/ 2385265 h 3482342"/>
              <a:gd name="connsiteX117" fmla="*/ 4746485 w 12192000"/>
              <a:gd name="connsiteY117" fmla="*/ 2451769 h 3482342"/>
              <a:gd name="connsiteX118" fmla="*/ 4681588 w 12192000"/>
              <a:gd name="connsiteY118" fmla="*/ 2467494 h 3482342"/>
              <a:gd name="connsiteX119" fmla="*/ 1783655 w 12192000"/>
              <a:gd name="connsiteY119" fmla="*/ 3163860 h 3482342"/>
              <a:gd name="connsiteX120" fmla="*/ 1325955 w 12192000"/>
              <a:gd name="connsiteY120" fmla="*/ 3176692 h 3482342"/>
              <a:gd name="connsiteX121" fmla="*/ 1190384 w 12192000"/>
              <a:gd name="connsiteY121" fmla="*/ 3203504 h 3482342"/>
              <a:gd name="connsiteX122" fmla="*/ 1094537 w 12192000"/>
              <a:gd name="connsiteY122" fmla="*/ 3229469 h 3482342"/>
              <a:gd name="connsiteX123" fmla="*/ 779276 w 12192000"/>
              <a:gd name="connsiteY123" fmla="*/ 3327290 h 3482342"/>
              <a:gd name="connsiteX124" fmla="*/ 600378 w 12192000"/>
              <a:gd name="connsiteY124" fmla="*/ 3335250 h 3482342"/>
              <a:gd name="connsiteX125" fmla="*/ 493457 w 12192000"/>
              <a:gd name="connsiteY125" fmla="*/ 3365044 h 3482342"/>
              <a:gd name="connsiteX126" fmla="*/ 349402 w 12192000"/>
              <a:gd name="connsiteY126" fmla="*/ 3380897 h 3482342"/>
              <a:gd name="connsiteX127" fmla="*/ 192183 w 12192000"/>
              <a:gd name="connsiteY127" fmla="*/ 3460075 h 3482342"/>
              <a:gd name="connsiteX128" fmla="*/ 46713 w 12192000"/>
              <a:gd name="connsiteY128" fmla="*/ 3462986 h 3482342"/>
              <a:gd name="connsiteX129" fmla="*/ 2765 w 12192000"/>
              <a:gd name="connsiteY129" fmla="*/ 3480770 h 3482342"/>
              <a:gd name="connsiteX130" fmla="*/ 0 w 12192000"/>
              <a:gd name="connsiteY130" fmla="*/ 3482342 h 3482342"/>
              <a:gd name="connsiteX131" fmla="*/ 0 w 12192000"/>
              <a:gd name="connsiteY13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495949 w 12192000"/>
              <a:gd name="connsiteY67" fmla="*/ 1902425 h 3482342"/>
              <a:gd name="connsiteX68" fmla="*/ 8236214 w 12192000"/>
              <a:gd name="connsiteY68" fmla="*/ 1909725 h 3482342"/>
              <a:gd name="connsiteX69" fmla="*/ 8132104 w 12192000"/>
              <a:gd name="connsiteY69" fmla="*/ 1895727 h 3482342"/>
              <a:gd name="connsiteX70" fmla="*/ 7918078 w 12192000"/>
              <a:gd name="connsiteY70" fmla="*/ 1862668 h 3482342"/>
              <a:gd name="connsiteX71" fmla="*/ 7817899 w 12192000"/>
              <a:gd name="connsiteY71" fmla="*/ 1862176 h 3482342"/>
              <a:gd name="connsiteX72" fmla="*/ 7768994 w 12192000"/>
              <a:gd name="connsiteY72" fmla="*/ 1855721 h 3482342"/>
              <a:gd name="connsiteX73" fmla="*/ 7618027 w 12192000"/>
              <a:gd name="connsiteY73" fmla="*/ 1830959 h 3482342"/>
              <a:gd name="connsiteX74" fmla="*/ 7449425 w 12192000"/>
              <a:gd name="connsiteY74" fmla="*/ 1810910 h 3482342"/>
              <a:gd name="connsiteX75" fmla="*/ 7342915 w 12192000"/>
              <a:gd name="connsiteY75" fmla="*/ 1819827 h 3482342"/>
              <a:gd name="connsiteX76" fmla="*/ 7255191 w 12192000"/>
              <a:gd name="connsiteY76" fmla="*/ 1834354 h 3482342"/>
              <a:gd name="connsiteX77" fmla="*/ 7131205 w 12192000"/>
              <a:gd name="connsiteY77" fmla="*/ 1845557 h 3482342"/>
              <a:gd name="connsiteX78" fmla="*/ 6941837 w 12192000"/>
              <a:gd name="connsiteY78" fmla="*/ 1840640 h 3482342"/>
              <a:gd name="connsiteX79" fmla="*/ 6837145 w 12192000"/>
              <a:gd name="connsiteY79" fmla="*/ 1870724 h 3482342"/>
              <a:gd name="connsiteX80" fmla="*/ 6753991 w 12192000"/>
              <a:gd name="connsiteY80" fmla="*/ 1860969 h 3482342"/>
              <a:gd name="connsiteX81" fmla="*/ 6727754 w 12192000"/>
              <a:gd name="connsiteY81" fmla="*/ 1882372 h 3482342"/>
              <a:gd name="connsiteX82" fmla="*/ 6723371 w 12192000"/>
              <a:gd name="connsiteY82" fmla="*/ 1886494 h 3482342"/>
              <a:gd name="connsiteX83" fmla="*/ 6702779 w 12192000"/>
              <a:gd name="connsiteY83" fmla="*/ 1893601 h 3482342"/>
              <a:gd name="connsiteX84" fmla="*/ 6686657 w 12192000"/>
              <a:gd name="connsiteY84" fmla="*/ 1907344 h 3482342"/>
              <a:gd name="connsiteX85" fmla="*/ 6651330 w 12192000"/>
              <a:gd name="connsiteY85" fmla="*/ 1922921 h 3482342"/>
              <a:gd name="connsiteX86" fmla="*/ 6622958 w 12192000"/>
              <a:gd name="connsiteY86" fmla="*/ 1936255 h 3482342"/>
              <a:gd name="connsiteX87" fmla="*/ 6522602 w 12192000"/>
              <a:gd name="connsiteY87" fmla="*/ 1954133 h 3482342"/>
              <a:gd name="connsiteX88" fmla="*/ 6444344 w 12192000"/>
              <a:gd name="connsiteY88" fmla="*/ 1969663 h 3482342"/>
              <a:gd name="connsiteX89" fmla="*/ 6409626 w 12192000"/>
              <a:gd name="connsiteY89" fmla="*/ 1978846 h 3482342"/>
              <a:gd name="connsiteX90" fmla="*/ 6333446 w 12192000"/>
              <a:gd name="connsiteY90" fmla="*/ 1997163 h 3482342"/>
              <a:gd name="connsiteX91" fmla="*/ 6294933 w 12192000"/>
              <a:gd name="connsiteY91" fmla="*/ 2019412 h 3482342"/>
              <a:gd name="connsiteX92" fmla="*/ 6238719 w 12192000"/>
              <a:gd name="connsiteY92" fmla="*/ 2042547 h 3482342"/>
              <a:gd name="connsiteX93" fmla="*/ 6187205 w 12192000"/>
              <a:gd name="connsiteY93" fmla="*/ 2060048 h 3482342"/>
              <a:gd name="connsiteX94" fmla="*/ 6138780 w 12192000"/>
              <a:gd name="connsiteY94" fmla="*/ 2081918 h 3482342"/>
              <a:gd name="connsiteX95" fmla="*/ 6120125 w 12192000"/>
              <a:gd name="connsiteY95" fmla="*/ 2109475 h 3482342"/>
              <a:gd name="connsiteX96" fmla="*/ 6056576 w 12192000"/>
              <a:gd name="connsiteY96" fmla="*/ 2120066 h 3482342"/>
              <a:gd name="connsiteX97" fmla="*/ 5993794 w 12192000"/>
              <a:gd name="connsiteY97" fmla="*/ 2122569 h 3482342"/>
              <a:gd name="connsiteX98" fmla="*/ 5943601 w 12192000"/>
              <a:gd name="connsiteY98" fmla="*/ 2137719 h 3482342"/>
              <a:gd name="connsiteX99" fmla="*/ 5898141 w 12192000"/>
              <a:gd name="connsiteY99" fmla="*/ 2144806 h 3482342"/>
              <a:gd name="connsiteX100" fmla="*/ 5855337 w 12192000"/>
              <a:gd name="connsiteY100" fmla="*/ 2137719 h 3482342"/>
              <a:gd name="connsiteX101" fmla="*/ 5817682 w 12192000"/>
              <a:gd name="connsiteY101" fmla="*/ 2157358 h 3482342"/>
              <a:gd name="connsiteX102" fmla="*/ 5735300 w 12192000"/>
              <a:gd name="connsiteY102" fmla="*/ 2158902 h 3482342"/>
              <a:gd name="connsiteX103" fmla="*/ 5591469 w 12192000"/>
              <a:gd name="connsiteY103" fmla="*/ 2178389 h 3482342"/>
              <a:gd name="connsiteX104" fmla="*/ 5505818 w 12192000"/>
              <a:gd name="connsiteY104" fmla="*/ 2194207 h 3482342"/>
              <a:gd name="connsiteX105" fmla="*/ 5452860 w 12192000"/>
              <a:gd name="connsiteY105" fmla="*/ 2180085 h 3482342"/>
              <a:gd name="connsiteX106" fmla="*/ 5414282 w 12192000"/>
              <a:gd name="connsiteY106" fmla="*/ 2183070 h 3482342"/>
              <a:gd name="connsiteX107" fmla="*/ 5368369 w 12192000"/>
              <a:gd name="connsiteY107" fmla="*/ 2204272 h 3482342"/>
              <a:gd name="connsiteX108" fmla="*/ 5336354 w 12192000"/>
              <a:gd name="connsiteY108" fmla="*/ 2218920 h 3482342"/>
              <a:gd name="connsiteX109" fmla="*/ 5291263 w 12192000"/>
              <a:gd name="connsiteY109" fmla="*/ 2239182 h 3482342"/>
              <a:gd name="connsiteX110" fmla="*/ 5255152 w 12192000"/>
              <a:gd name="connsiteY110" fmla="*/ 2247164 h 3482342"/>
              <a:gd name="connsiteX111" fmla="*/ 5233796 w 12192000"/>
              <a:gd name="connsiteY111" fmla="*/ 2268260 h 3482342"/>
              <a:gd name="connsiteX112" fmla="*/ 5212786 w 12192000"/>
              <a:gd name="connsiteY112" fmla="*/ 2296592 h 3482342"/>
              <a:gd name="connsiteX113" fmla="*/ 5173523 w 12192000"/>
              <a:gd name="connsiteY113" fmla="*/ 2309057 h 3482342"/>
              <a:gd name="connsiteX114" fmla="*/ 5123830 w 12192000"/>
              <a:gd name="connsiteY114" fmla="*/ 2307070 h 3482342"/>
              <a:gd name="connsiteX115" fmla="*/ 5065426 w 12192000"/>
              <a:gd name="connsiteY115" fmla="*/ 2324076 h 3482342"/>
              <a:gd name="connsiteX116" fmla="*/ 4975908 w 12192000"/>
              <a:gd name="connsiteY116" fmla="*/ 2364128 h 3482342"/>
              <a:gd name="connsiteX117" fmla="*/ 4913723 w 12192000"/>
              <a:gd name="connsiteY117" fmla="*/ 2385265 h 3482342"/>
              <a:gd name="connsiteX118" fmla="*/ 4746485 w 12192000"/>
              <a:gd name="connsiteY118" fmla="*/ 2451769 h 3482342"/>
              <a:gd name="connsiteX119" fmla="*/ 4681588 w 12192000"/>
              <a:gd name="connsiteY119" fmla="*/ 2467494 h 3482342"/>
              <a:gd name="connsiteX120" fmla="*/ 1783655 w 12192000"/>
              <a:gd name="connsiteY120" fmla="*/ 3163860 h 3482342"/>
              <a:gd name="connsiteX121" fmla="*/ 1325955 w 12192000"/>
              <a:gd name="connsiteY121" fmla="*/ 3176692 h 3482342"/>
              <a:gd name="connsiteX122" fmla="*/ 1190384 w 12192000"/>
              <a:gd name="connsiteY122" fmla="*/ 3203504 h 3482342"/>
              <a:gd name="connsiteX123" fmla="*/ 1094537 w 12192000"/>
              <a:gd name="connsiteY123" fmla="*/ 3229469 h 3482342"/>
              <a:gd name="connsiteX124" fmla="*/ 779276 w 12192000"/>
              <a:gd name="connsiteY124" fmla="*/ 3327290 h 3482342"/>
              <a:gd name="connsiteX125" fmla="*/ 600378 w 12192000"/>
              <a:gd name="connsiteY125" fmla="*/ 3335250 h 3482342"/>
              <a:gd name="connsiteX126" fmla="*/ 493457 w 12192000"/>
              <a:gd name="connsiteY126" fmla="*/ 3365044 h 3482342"/>
              <a:gd name="connsiteX127" fmla="*/ 349402 w 12192000"/>
              <a:gd name="connsiteY127" fmla="*/ 3380897 h 3482342"/>
              <a:gd name="connsiteX128" fmla="*/ 192183 w 12192000"/>
              <a:gd name="connsiteY128" fmla="*/ 3460075 h 3482342"/>
              <a:gd name="connsiteX129" fmla="*/ 46713 w 12192000"/>
              <a:gd name="connsiteY129" fmla="*/ 3462986 h 3482342"/>
              <a:gd name="connsiteX130" fmla="*/ 2765 w 12192000"/>
              <a:gd name="connsiteY130" fmla="*/ 3480770 h 3482342"/>
              <a:gd name="connsiteX131" fmla="*/ 0 w 12192000"/>
              <a:gd name="connsiteY131" fmla="*/ 3482342 h 3482342"/>
              <a:gd name="connsiteX132" fmla="*/ 0 w 12192000"/>
              <a:gd name="connsiteY13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495949 w 12192000"/>
              <a:gd name="connsiteY68" fmla="*/ 1902425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495949 w 12192000"/>
              <a:gd name="connsiteY68" fmla="*/ 1902425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393565 w 12192000"/>
              <a:gd name="connsiteY68" fmla="*/ 1965974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393565 w 12192000"/>
              <a:gd name="connsiteY68" fmla="*/ 1965974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506541 w 12192000"/>
              <a:gd name="connsiteY68" fmla="*/ 1905955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39694 w 12192000"/>
              <a:gd name="connsiteY41" fmla="*/ 1406905 h 3482342"/>
              <a:gd name="connsiteX42" fmla="*/ 10405409 w 12192000"/>
              <a:gd name="connsiteY42" fmla="*/ 1422789 h 3482342"/>
              <a:gd name="connsiteX43" fmla="*/ 10370530 w 12192000"/>
              <a:gd name="connsiteY43" fmla="*/ 1441596 h 3482342"/>
              <a:gd name="connsiteX44" fmla="*/ 10300239 w 12192000"/>
              <a:gd name="connsiteY44" fmla="*/ 1456332 h 3482342"/>
              <a:gd name="connsiteX45" fmla="*/ 10264922 w 12192000"/>
              <a:gd name="connsiteY45" fmla="*/ 1472107 h 3482342"/>
              <a:gd name="connsiteX46" fmla="*/ 10229629 w 12192000"/>
              <a:gd name="connsiteY46" fmla="*/ 1470454 h 3482342"/>
              <a:gd name="connsiteX47" fmla="*/ 10201385 w 12192000"/>
              <a:gd name="connsiteY47" fmla="*/ 1477515 h 3482342"/>
              <a:gd name="connsiteX48" fmla="*/ 10151958 w 12192000"/>
              <a:gd name="connsiteY48" fmla="*/ 1477515 h 3482342"/>
              <a:gd name="connsiteX49" fmla="*/ 10120184 w 12192000"/>
              <a:gd name="connsiteY49" fmla="*/ 1466924 h 3482342"/>
              <a:gd name="connsiteX50" fmla="*/ 10081348 w 12192000"/>
              <a:gd name="connsiteY50" fmla="*/ 1481046 h 3482342"/>
              <a:gd name="connsiteX51" fmla="*/ 10058690 w 12192000"/>
              <a:gd name="connsiteY51" fmla="*/ 1474888 h 3482342"/>
              <a:gd name="connsiteX52" fmla="*/ 10004424 w 12192000"/>
              <a:gd name="connsiteY52" fmla="*/ 1489801 h 3482342"/>
              <a:gd name="connsiteX53" fmla="*/ 9999951 w 12192000"/>
              <a:gd name="connsiteY53" fmla="*/ 1499127 h 3482342"/>
              <a:gd name="connsiteX54" fmla="*/ 9845462 w 12192000"/>
              <a:gd name="connsiteY54" fmla="*/ 1548192 h 3482342"/>
              <a:gd name="connsiteX55" fmla="*/ 9736156 w 12192000"/>
              <a:gd name="connsiteY55" fmla="*/ 1581928 h 3482342"/>
              <a:gd name="connsiteX56" fmla="*/ 9693355 w 12192000"/>
              <a:gd name="connsiteY56" fmla="*/ 1602632 h 3482342"/>
              <a:gd name="connsiteX57" fmla="*/ 9664242 w 12192000"/>
              <a:gd name="connsiteY57" fmla="*/ 1622075 h 3482342"/>
              <a:gd name="connsiteX58" fmla="*/ 9579195 w 12192000"/>
              <a:gd name="connsiteY58" fmla="*/ 1648017 h 3482342"/>
              <a:gd name="connsiteX59" fmla="*/ 9433652 w 12192000"/>
              <a:gd name="connsiteY59" fmla="*/ 1681174 h 3482342"/>
              <a:gd name="connsiteX60" fmla="*/ 9403775 w 12192000"/>
              <a:gd name="connsiteY60" fmla="*/ 1690403 h 3482342"/>
              <a:gd name="connsiteX61" fmla="*/ 9382503 w 12192000"/>
              <a:gd name="connsiteY61" fmla="*/ 1706957 h 3482342"/>
              <a:gd name="connsiteX62" fmla="*/ 9381410 w 12192000"/>
              <a:gd name="connsiteY62" fmla="*/ 1718312 h 3482342"/>
              <a:gd name="connsiteX63" fmla="*/ 9365685 w 12192000"/>
              <a:gd name="connsiteY63" fmla="*/ 1724772 h 3482342"/>
              <a:gd name="connsiteX64" fmla="*/ 9278020 w 12192000"/>
              <a:gd name="connsiteY64" fmla="*/ 1741161 h 3482342"/>
              <a:gd name="connsiteX65" fmla="*/ 9217145 w 12192000"/>
              <a:gd name="connsiteY65" fmla="*/ 1771195 h 3482342"/>
              <a:gd name="connsiteX66" fmla="*/ 8955875 w 12192000"/>
              <a:gd name="connsiteY66" fmla="*/ 1796806 h 3482342"/>
              <a:gd name="connsiteX67" fmla="*/ 8648415 w 12192000"/>
              <a:gd name="connsiteY67" fmla="*/ 1878623 h 3482342"/>
              <a:gd name="connsiteX68" fmla="*/ 8538519 w 12192000"/>
              <a:gd name="connsiteY68" fmla="*/ 1894114 h 3482342"/>
              <a:gd name="connsiteX69" fmla="*/ 8506541 w 12192000"/>
              <a:gd name="connsiteY69" fmla="*/ 1905955 h 3482342"/>
              <a:gd name="connsiteX70" fmla="*/ 8236214 w 12192000"/>
              <a:gd name="connsiteY70" fmla="*/ 1909725 h 3482342"/>
              <a:gd name="connsiteX71" fmla="*/ 8132104 w 12192000"/>
              <a:gd name="connsiteY71" fmla="*/ 1895727 h 3482342"/>
              <a:gd name="connsiteX72" fmla="*/ 7918078 w 12192000"/>
              <a:gd name="connsiteY72" fmla="*/ 1862668 h 3482342"/>
              <a:gd name="connsiteX73" fmla="*/ 7817899 w 12192000"/>
              <a:gd name="connsiteY73" fmla="*/ 1862176 h 3482342"/>
              <a:gd name="connsiteX74" fmla="*/ 7768994 w 12192000"/>
              <a:gd name="connsiteY74" fmla="*/ 1855721 h 3482342"/>
              <a:gd name="connsiteX75" fmla="*/ 7618027 w 12192000"/>
              <a:gd name="connsiteY75" fmla="*/ 1830959 h 3482342"/>
              <a:gd name="connsiteX76" fmla="*/ 7449425 w 12192000"/>
              <a:gd name="connsiteY76" fmla="*/ 1810910 h 3482342"/>
              <a:gd name="connsiteX77" fmla="*/ 7342915 w 12192000"/>
              <a:gd name="connsiteY77" fmla="*/ 1819827 h 3482342"/>
              <a:gd name="connsiteX78" fmla="*/ 7255191 w 12192000"/>
              <a:gd name="connsiteY78" fmla="*/ 1834354 h 3482342"/>
              <a:gd name="connsiteX79" fmla="*/ 7131205 w 12192000"/>
              <a:gd name="connsiteY79" fmla="*/ 1845557 h 3482342"/>
              <a:gd name="connsiteX80" fmla="*/ 6941837 w 12192000"/>
              <a:gd name="connsiteY80" fmla="*/ 1840640 h 3482342"/>
              <a:gd name="connsiteX81" fmla="*/ 6837145 w 12192000"/>
              <a:gd name="connsiteY81" fmla="*/ 1870724 h 3482342"/>
              <a:gd name="connsiteX82" fmla="*/ 6753991 w 12192000"/>
              <a:gd name="connsiteY82" fmla="*/ 1860969 h 3482342"/>
              <a:gd name="connsiteX83" fmla="*/ 6727754 w 12192000"/>
              <a:gd name="connsiteY83" fmla="*/ 1882372 h 3482342"/>
              <a:gd name="connsiteX84" fmla="*/ 6723371 w 12192000"/>
              <a:gd name="connsiteY84" fmla="*/ 1886494 h 3482342"/>
              <a:gd name="connsiteX85" fmla="*/ 6702779 w 12192000"/>
              <a:gd name="connsiteY85" fmla="*/ 1893601 h 3482342"/>
              <a:gd name="connsiteX86" fmla="*/ 6686657 w 12192000"/>
              <a:gd name="connsiteY86" fmla="*/ 1907344 h 3482342"/>
              <a:gd name="connsiteX87" fmla="*/ 6651330 w 12192000"/>
              <a:gd name="connsiteY87" fmla="*/ 1922921 h 3482342"/>
              <a:gd name="connsiteX88" fmla="*/ 6622958 w 12192000"/>
              <a:gd name="connsiteY88" fmla="*/ 1936255 h 3482342"/>
              <a:gd name="connsiteX89" fmla="*/ 6522602 w 12192000"/>
              <a:gd name="connsiteY89" fmla="*/ 1954133 h 3482342"/>
              <a:gd name="connsiteX90" fmla="*/ 6444344 w 12192000"/>
              <a:gd name="connsiteY90" fmla="*/ 1969663 h 3482342"/>
              <a:gd name="connsiteX91" fmla="*/ 6409626 w 12192000"/>
              <a:gd name="connsiteY91" fmla="*/ 1978846 h 3482342"/>
              <a:gd name="connsiteX92" fmla="*/ 6333446 w 12192000"/>
              <a:gd name="connsiteY92" fmla="*/ 1997163 h 3482342"/>
              <a:gd name="connsiteX93" fmla="*/ 6294933 w 12192000"/>
              <a:gd name="connsiteY93" fmla="*/ 2019412 h 3482342"/>
              <a:gd name="connsiteX94" fmla="*/ 6238719 w 12192000"/>
              <a:gd name="connsiteY94" fmla="*/ 2042547 h 3482342"/>
              <a:gd name="connsiteX95" fmla="*/ 6187205 w 12192000"/>
              <a:gd name="connsiteY95" fmla="*/ 2060048 h 3482342"/>
              <a:gd name="connsiteX96" fmla="*/ 6138780 w 12192000"/>
              <a:gd name="connsiteY96" fmla="*/ 2081918 h 3482342"/>
              <a:gd name="connsiteX97" fmla="*/ 6120125 w 12192000"/>
              <a:gd name="connsiteY97" fmla="*/ 2109475 h 3482342"/>
              <a:gd name="connsiteX98" fmla="*/ 6056576 w 12192000"/>
              <a:gd name="connsiteY98" fmla="*/ 2120066 h 3482342"/>
              <a:gd name="connsiteX99" fmla="*/ 5993794 w 12192000"/>
              <a:gd name="connsiteY99" fmla="*/ 2122569 h 3482342"/>
              <a:gd name="connsiteX100" fmla="*/ 5943601 w 12192000"/>
              <a:gd name="connsiteY100" fmla="*/ 2137719 h 3482342"/>
              <a:gd name="connsiteX101" fmla="*/ 5898141 w 12192000"/>
              <a:gd name="connsiteY101" fmla="*/ 2144806 h 3482342"/>
              <a:gd name="connsiteX102" fmla="*/ 5855337 w 12192000"/>
              <a:gd name="connsiteY102" fmla="*/ 2137719 h 3482342"/>
              <a:gd name="connsiteX103" fmla="*/ 5817682 w 12192000"/>
              <a:gd name="connsiteY103" fmla="*/ 2157358 h 3482342"/>
              <a:gd name="connsiteX104" fmla="*/ 5735300 w 12192000"/>
              <a:gd name="connsiteY104" fmla="*/ 2158902 h 3482342"/>
              <a:gd name="connsiteX105" fmla="*/ 5591469 w 12192000"/>
              <a:gd name="connsiteY105" fmla="*/ 2178389 h 3482342"/>
              <a:gd name="connsiteX106" fmla="*/ 5505818 w 12192000"/>
              <a:gd name="connsiteY106" fmla="*/ 2194207 h 3482342"/>
              <a:gd name="connsiteX107" fmla="*/ 5452860 w 12192000"/>
              <a:gd name="connsiteY107" fmla="*/ 2180085 h 3482342"/>
              <a:gd name="connsiteX108" fmla="*/ 5414282 w 12192000"/>
              <a:gd name="connsiteY108" fmla="*/ 2183070 h 3482342"/>
              <a:gd name="connsiteX109" fmla="*/ 5368369 w 12192000"/>
              <a:gd name="connsiteY109" fmla="*/ 2204272 h 3482342"/>
              <a:gd name="connsiteX110" fmla="*/ 5336354 w 12192000"/>
              <a:gd name="connsiteY110" fmla="*/ 2218920 h 3482342"/>
              <a:gd name="connsiteX111" fmla="*/ 5291263 w 12192000"/>
              <a:gd name="connsiteY111" fmla="*/ 2239182 h 3482342"/>
              <a:gd name="connsiteX112" fmla="*/ 5255152 w 12192000"/>
              <a:gd name="connsiteY112" fmla="*/ 2247164 h 3482342"/>
              <a:gd name="connsiteX113" fmla="*/ 5233796 w 12192000"/>
              <a:gd name="connsiteY113" fmla="*/ 2268260 h 3482342"/>
              <a:gd name="connsiteX114" fmla="*/ 5212786 w 12192000"/>
              <a:gd name="connsiteY114" fmla="*/ 2296592 h 3482342"/>
              <a:gd name="connsiteX115" fmla="*/ 5173523 w 12192000"/>
              <a:gd name="connsiteY115" fmla="*/ 2309057 h 3482342"/>
              <a:gd name="connsiteX116" fmla="*/ 5123830 w 12192000"/>
              <a:gd name="connsiteY116" fmla="*/ 2307070 h 3482342"/>
              <a:gd name="connsiteX117" fmla="*/ 5065426 w 12192000"/>
              <a:gd name="connsiteY117" fmla="*/ 2324076 h 3482342"/>
              <a:gd name="connsiteX118" fmla="*/ 4975908 w 12192000"/>
              <a:gd name="connsiteY118" fmla="*/ 2364128 h 3482342"/>
              <a:gd name="connsiteX119" fmla="*/ 4913723 w 12192000"/>
              <a:gd name="connsiteY119" fmla="*/ 2385265 h 3482342"/>
              <a:gd name="connsiteX120" fmla="*/ 4746485 w 12192000"/>
              <a:gd name="connsiteY120" fmla="*/ 2451769 h 3482342"/>
              <a:gd name="connsiteX121" fmla="*/ 4681588 w 12192000"/>
              <a:gd name="connsiteY121" fmla="*/ 2467494 h 3482342"/>
              <a:gd name="connsiteX122" fmla="*/ 1783655 w 12192000"/>
              <a:gd name="connsiteY122" fmla="*/ 3163860 h 3482342"/>
              <a:gd name="connsiteX123" fmla="*/ 1325955 w 12192000"/>
              <a:gd name="connsiteY123" fmla="*/ 3176692 h 3482342"/>
              <a:gd name="connsiteX124" fmla="*/ 1190384 w 12192000"/>
              <a:gd name="connsiteY124" fmla="*/ 3203504 h 3482342"/>
              <a:gd name="connsiteX125" fmla="*/ 1094537 w 12192000"/>
              <a:gd name="connsiteY125" fmla="*/ 3229469 h 3482342"/>
              <a:gd name="connsiteX126" fmla="*/ 779276 w 12192000"/>
              <a:gd name="connsiteY126" fmla="*/ 3327290 h 3482342"/>
              <a:gd name="connsiteX127" fmla="*/ 600378 w 12192000"/>
              <a:gd name="connsiteY127" fmla="*/ 3335250 h 3482342"/>
              <a:gd name="connsiteX128" fmla="*/ 493457 w 12192000"/>
              <a:gd name="connsiteY128" fmla="*/ 3365044 h 3482342"/>
              <a:gd name="connsiteX129" fmla="*/ 349402 w 12192000"/>
              <a:gd name="connsiteY129" fmla="*/ 3380897 h 3482342"/>
              <a:gd name="connsiteX130" fmla="*/ 192183 w 12192000"/>
              <a:gd name="connsiteY130" fmla="*/ 3460075 h 3482342"/>
              <a:gd name="connsiteX131" fmla="*/ 46713 w 12192000"/>
              <a:gd name="connsiteY131" fmla="*/ 3462986 h 3482342"/>
              <a:gd name="connsiteX132" fmla="*/ 2765 w 12192000"/>
              <a:gd name="connsiteY132" fmla="*/ 3480770 h 3482342"/>
              <a:gd name="connsiteX133" fmla="*/ 0 w 12192000"/>
              <a:gd name="connsiteY133" fmla="*/ 3482342 h 3482342"/>
              <a:gd name="connsiteX134" fmla="*/ 0 w 12192000"/>
              <a:gd name="connsiteY13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6375 w 12192000"/>
              <a:gd name="connsiteY33" fmla="*/ 1342640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39694 w 12192000"/>
              <a:gd name="connsiteY41" fmla="*/ 1406905 h 3482342"/>
              <a:gd name="connsiteX42" fmla="*/ 10405409 w 12192000"/>
              <a:gd name="connsiteY42" fmla="*/ 1422789 h 3482342"/>
              <a:gd name="connsiteX43" fmla="*/ 10370530 w 12192000"/>
              <a:gd name="connsiteY43" fmla="*/ 1441596 h 3482342"/>
              <a:gd name="connsiteX44" fmla="*/ 10300239 w 12192000"/>
              <a:gd name="connsiteY44" fmla="*/ 1456332 h 3482342"/>
              <a:gd name="connsiteX45" fmla="*/ 10264922 w 12192000"/>
              <a:gd name="connsiteY45" fmla="*/ 1472107 h 3482342"/>
              <a:gd name="connsiteX46" fmla="*/ 10229629 w 12192000"/>
              <a:gd name="connsiteY46" fmla="*/ 1470454 h 3482342"/>
              <a:gd name="connsiteX47" fmla="*/ 10201385 w 12192000"/>
              <a:gd name="connsiteY47" fmla="*/ 1477515 h 3482342"/>
              <a:gd name="connsiteX48" fmla="*/ 10151958 w 12192000"/>
              <a:gd name="connsiteY48" fmla="*/ 1477515 h 3482342"/>
              <a:gd name="connsiteX49" fmla="*/ 10120184 w 12192000"/>
              <a:gd name="connsiteY49" fmla="*/ 1466924 h 3482342"/>
              <a:gd name="connsiteX50" fmla="*/ 10081348 w 12192000"/>
              <a:gd name="connsiteY50" fmla="*/ 1481046 h 3482342"/>
              <a:gd name="connsiteX51" fmla="*/ 10058690 w 12192000"/>
              <a:gd name="connsiteY51" fmla="*/ 1474888 h 3482342"/>
              <a:gd name="connsiteX52" fmla="*/ 10004424 w 12192000"/>
              <a:gd name="connsiteY52" fmla="*/ 1489801 h 3482342"/>
              <a:gd name="connsiteX53" fmla="*/ 9999951 w 12192000"/>
              <a:gd name="connsiteY53" fmla="*/ 1499127 h 3482342"/>
              <a:gd name="connsiteX54" fmla="*/ 9845462 w 12192000"/>
              <a:gd name="connsiteY54" fmla="*/ 1548192 h 3482342"/>
              <a:gd name="connsiteX55" fmla="*/ 9736156 w 12192000"/>
              <a:gd name="connsiteY55" fmla="*/ 1581928 h 3482342"/>
              <a:gd name="connsiteX56" fmla="*/ 9693355 w 12192000"/>
              <a:gd name="connsiteY56" fmla="*/ 1602632 h 3482342"/>
              <a:gd name="connsiteX57" fmla="*/ 9664242 w 12192000"/>
              <a:gd name="connsiteY57" fmla="*/ 1622075 h 3482342"/>
              <a:gd name="connsiteX58" fmla="*/ 9579195 w 12192000"/>
              <a:gd name="connsiteY58" fmla="*/ 1648017 h 3482342"/>
              <a:gd name="connsiteX59" fmla="*/ 9433652 w 12192000"/>
              <a:gd name="connsiteY59" fmla="*/ 1681174 h 3482342"/>
              <a:gd name="connsiteX60" fmla="*/ 9403775 w 12192000"/>
              <a:gd name="connsiteY60" fmla="*/ 1690403 h 3482342"/>
              <a:gd name="connsiteX61" fmla="*/ 9382503 w 12192000"/>
              <a:gd name="connsiteY61" fmla="*/ 1706957 h 3482342"/>
              <a:gd name="connsiteX62" fmla="*/ 9381410 w 12192000"/>
              <a:gd name="connsiteY62" fmla="*/ 1718312 h 3482342"/>
              <a:gd name="connsiteX63" fmla="*/ 9365685 w 12192000"/>
              <a:gd name="connsiteY63" fmla="*/ 1724772 h 3482342"/>
              <a:gd name="connsiteX64" fmla="*/ 9278020 w 12192000"/>
              <a:gd name="connsiteY64" fmla="*/ 1741161 h 3482342"/>
              <a:gd name="connsiteX65" fmla="*/ 9217145 w 12192000"/>
              <a:gd name="connsiteY65" fmla="*/ 1771195 h 3482342"/>
              <a:gd name="connsiteX66" fmla="*/ 8955875 w 12192000"/>
              <a:gd name="connsiteY66" fmla="*/ 1796806 h 3482342"/>
              <a:gd name="connsiteX67" fmla="*/ 8648415 w 12192000"/>
              <a:gd name="connsiteY67" fmla="*/ 1878623 h 3482342"/>
              <a:gd name="connsiteX68" fmla="*/ 8538519 w 12192000"/>
              <a:gd name="connsiteY68" fmla="*/ 1894114 h 3482342"/>
              <a:gd name="connsiteX69" fmla="*/ 8506541 w 12192000"/>
              <a:gd name="connsiteY69" fmla="*/ 1905955 h 3482342"/>
              <a:gd name="connsiteX70" fmla="*/ 8236214 w 12192000"/>
              <a:gd name="connsiteY70" fmla="*/ 1909725 h 3482342"/>
              <a:gd name="connsiteX71" fmla="*/ 8132104 w 12192000"/>
              <a:gd name="connsiteY71" fmla="*/ 1895727 h 3482342"/>
              <a:gd name="connsiteX72" fmla="*/ 7918078 w 12192000"/>
              <a:gd name="connsiteY72" fmla="*/ 1862668 h 3482342"/>
              <a:gd name="connsiteX73" fmla="*/ 7817899 w 12192000"/>
              <a:gd name="connsiteY73" fmla="*/ 1862176 h 3482342"/>
              <a:gd name="connsiteX74" fmla="*/ 7768994 w 12192000"/>
              <a:gd name="connsiteY74" fmla="*/ 1855721 h 3482342"/>
              <a:gd name="connsiteX75" fmla="*/ 7618027 w 12192000"/>
              <a:gd name="connsiteY75" fmla="*/ 1830959 h 3482342"/>
              <a:gd name="connsiteX76" fmla="*/ 7449425 w 12192000"/>
              <a:gd name="connsiteY76" fmla="*/ 1810910 h 3482342"/>
              <a:gd name="connsiteX77" fmla="*/ 7342915 w 12192000"/>
              <a:gd name="connsiteY77" fmla="*/ 1819827 h 3482342"/>
              <a:gd name="connsiteX78" fmla="*/ 7255191 w 12192000"/>
              <a:gd name="connsiteY78" fmla="*/ 1834354 h 3482342"/>
              <a:gd name="connsiteX79" fmla="*/ 7131205 w 12192000"/>
              <a:gd name="connsiteY79" fmla="*/ 1845557 h 3482342"/>
              <a:gd name="connsiteX80" fmla="*/ 6941837 w 12192000"/>
              <a:gd name="connsiteY80" fmla="*/ 1840640 h 3482342"/>
              <a:gd name="connsiteX81" fmla="*/ 6837145 w 12192000"/>
              <a:gd name="connsiteY81" fmla="*/ 1870724 h 3482342"/>
              <a:gd name="connsiteX82" fmla="*/ 6753991 w 12192000"/>
              <a:gd name="connsiteY82" fmla="*/ 1860969 h 3482342"/>
              <a:gd name="connsiteX83" fmla="*/ 6727754 w 12192000"/>
              <a:gd name="connsiteY83" fmla="*/ 1882372 h 3482342"/>
              <a:gd name="connsiteX84" fmla="*/ 6723371 w 12192000"/>
              <a:gd name="connsiteY84" fmla="*/ 1886494 h 3482342"/>
              <a:gd name="connsiteX85" fmla="*/ 6702779 w 12192000"/>
              <a:gd name="connsiteY85" fmla="*/ 1893601 h 3482342"/>
              <a:gd name="connsiteX86" fmla="*/ 6686657 w 12192000"/>
              <a:gd name="connsiteY86" fmla="*/ 1907344 h 3482342"/>
              <a:gd name="connsiteX87" fmla="*/ 6651330 w 12192000"/>
              <a:gd name="connsiteY87" fmla="*/ 1922921 h 3482342"/>
              <a:gd name="connsiteX88" fmla="*/ 6622958 w 12192000"/>
              <a:gd name="connsiteY88" fmla="*/ 1936255 h 3482342"/>
              <a:gd name="connsiteX89" fmla="*/ 6522602 w 12192000"/>
              <a:gd name="connsiteY89" fmla="*/ 1954133 h 3482342"/>
              <a:gd name="connsiteX90" fmla="*/ 6444344 w 12192000"/>
              <a:gd name="connsiteY90" fmla="*/ 1969663 h 3482342"/>
              <a:gd name="connsiteX91" fmla="*/ 6409626 w 12192000"/>
              <a:gd name="connsiteY91" fmla="*/ 1978846 h 3482342"/>
              <a:gd name="connsiteX92" fmla="*/ 6333446 w 12192000"/>
              <a:gd name="connsiteY92" fmla="*/ 1997163 h 3482342"/>
              <a:gd name="connsiteX93" fmla="*/ 6294933 w 12192000"/>
              <a:gd name="connsiteY93" fmla="*/ 2019412 h 3482342"/>
              <a:gd name="connsiteX94" fmla="*/ 6238719 w 12192000"/>
              <a:gd name="connsiteY94" fmla="*/ 2042547 h 3482342"/>
              <a:gd name="connsiteX95" fmla="*/ 6187205 w 12192000"/>
              <a:gd name="connsiteY95" fmla="*/ 2060048 h 3482342"/>
              <a:gd name="connsiteX96" fmla="*/ 6138780 w 12192000"/>
              <a:gd name="connsiteY96" fmla="*/ 2081918 h 3482342"/>
              <a:gd name="connsiteX97" fmla="*/ 6120125 w 12192000"/>
              <a:gd name="connsiteY97" fmla="*/ 2109475 h 3482342"/>
              <a:gd name="connsiteX98" fmla="*/ 6056576 w 12192000"/>
              <a:gd name="connsiteY98" fmla="*/ 2120066 h 3482342"/>
              <a:gd name="connsiteX99" fmla="*/ 5993794 w 12192000"/>
              <a:gd name="connsiteY99" fmla="*/ 2122569 h 3482342"/>
              <a:gd name="connsiteX100" fmla="*/ 5943601 w 12192000"/>
              <a:gd name="connsiteY100" fmla="*/ 2137719 h 3482342"/>
              <a:gd name="connsiteX101" fmla="*/ 5898141 w 12192000"/>
              <a:gd name="connsiteY101" fmla="*/ 2144806 h 3482342"/>
              <a:gd name="connsiteX102" fmla="*/ 5855337 w 12192000"/>
              <a:gd name="connsiteY102" fmla="*/ 2137719 h 3482342"/>
              <a:gd name="connsiteX103" fmla="*/ 5817682 w 12192000"/>
              <a:gd name="connsiteY103" fmla="*/ 2157358 h 3482342"/>
              <a:gd name="connsiteX104" fmla="*/ 5735300 w 12192000"/>
              <a:gd name="connsiteY104" fmla="*/ 2158902 h 3482342"/>
              <a:gd name="connsiteX105" fmla="*/ 5591469 w 12192000"/>
              <a:gd name="connsiteY105" fmla="*/ 2178389 h 3482342"/>
              <a:gd name="connsiteX106" fmla="*/ 5505818 w 12192000"/>
              <a:gd name="connsiteY106" fmla="*/ 2194207 h 3482342"/>
              <a:gd name="connsiteX107" fmla="*/ 5452860 w 12192000"/>
              <a:gd name="connsiteY107" fmla="*/ 2180085 h 3482342"/>
              <a:gd name="connsiteX108" fmla="*/ 5414282 w 12192000"/>
              <a:gd name="connsiteY108" fmla="*/ 2183070 h 3482342"/>
              <a:gd name="connsiteX109" fmla="*/ 5368369 w 12192000"/>
              <a:gd name="connsiteY109" fmla="*/ 2204272 h 3482342"/>
              <a:gd name="connsiteX110" fmla="*/ 5336354 w 12192000"/>
              <a:gd name="connsiteY110" fmla="*/ 2218920 h 3482342"/>
              <a:gd name="connsiteX111" fmla="*/ 5291263 w 12192000"/>
              <a:gd name="connsiteY111" fmla="*/ 2239182 h 3482342"/>
              <a:gd name="connsiteX112" fmla="*/ 5255152 w 12192000"/>
              <a:gd name="connsiteY112" fmla="*/ 2247164 h 3482342"/>
              <a:gd name="connsiteX113" fmla="*/ 5233796 w 12192000"/>
              <a:gd name="connsiteY113" fmla="*/ 2268260 h 3482342"/>
              <a:gd name="connsiteX114" fmla="*/ 5212786 w 12192000"/>
              <a:gd name="connsiteY114" fmla="*/ 2296592 h 3482342"/>
              <a:gd name="connsiteX115" fmla="*/ 5173523 w 12192000"/>
              <a:gd name="connsiteY115" fmla="*/ 2309057 h 3482342"/>
              <a:gd name="connsiteX116" fmla="*/ 5123830 w 12192000"/>
              <a:gd name="connsiteY116" fmla="*/ 2307070 h 3482342"/>
              <a:gd name="connsiteX117" fmla="*/ 5065426 w 12192000"/>
              <a:gd name="connsiteY117" fmla="*/ 2324076 h 3482342"/>
              <a:gd name="connsiteX118" fmla="*/ 4975908 w 12192000"/>
              <a:gd name="connsiteY118" fmla="*/ 2364128 h 3482342"/>
              <a:gd name="connsiteX119" fmla="*/ 4913723 w 12192000"/>
              <a:gd name="connsiteY119" fmla="*/ 2385265 h 3482342"/>
              <a:gd name="connsiteX120" fmla="*/ 4746485 w 12192000"/>
              <a:gd name="connsiteY120" fmla="*/ 2451769 h 3482342"/>
              <a:gd name="connsiteX121" fmla="*/ 4681588 w 12192000"/>
              <a:gd name="connsiteY121" fmla="*/ 2467494 h 3482342"/>
              <a:gd name="connsiteX122" fmla="*/ 1783655 w 12192000"/>
              <a:gd name="connsiteY122" fmla="*/ 3163860 h 3482342"/>
              <a:gd name="connsiteX123" fmla="*/ 1325955 w 12192000"/>
              <a:gd name="connsiteY123" fmla="*/ 3176692 h 3482342"/>
              <a:gd name="connsiteX124" fmla="*/ 1190384 w 12192000"/>
              <a:gd name="connsiteY124" fmla="*/ 3203504 h 3482342"/>
              <a:gd name="connsiteX125" fmla="*/ 1094537 w 12192000"/>
              <a:gd name="connsiteY125" fmla="*/ 3229469 h 3482342"/>
              <a:gd name="connsiteX126" fmla="*/ 779276 w 12192000"/>
              <a:gd name="connsiteY126" fmla="*/ 3327290 h 3482342"/>
              <a:gd name="connsiteX127" fmla="*/ 600378 w 12192000"/>
              <a:gd name="connsiteY127" fmla="*/ 3335250 h 3482342"/>
              <a:gd name="connsiteX128" fmla="*/ 493457 w 12192000"/>
              <a:gd name="connsiteY128" fmla="*/ 3365044 h 3482342"/>
              <a:gd name="connsiteX129" fmla="*/ 349402 w 12192000"/>
              <a:gd name="connsiteY129" fmla="*/ 3380897 h 3482342"/>
              <a:gd name="connsiteX130" fmla="*/ 192183 w 12192000"/>
              <a:gd name="connsiteY130" fmla="*/ 3460075 h 3482342"/>
              <a:gd name="connsiteX131" fmla="*/ 46713 w 12192000"/>
              <a:gd name="connsiteY131" fmla="*/ 3462986 h 3482342"/>
              <a:gd name="connsiteX132" fmla="*/ 2765 w 12192000"/>
              <a:gd name="connsiteY132" fmla="*/ 3480770 h 3482342"/>
              <a:gd name="connsiteX133" fmla="*/ 0 w 12192000"/>
              <a:gd name="connsiteY133" fmla="*/ 3482342 h 3482342"/>
              <a:gd name="connsiteX134" fmla="*/ 0 w 12192000"/>
              <a:gd name="connsiteY13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6375 w 12192000"/>
              <a:gd name="connsiteY33" fmla="*/ 1342640 h 3482342"/>
              <a:gd name="connsiteX34" fmla="*/ 10636304 w 12192000"/>
              <a:gd name="connsiteY34" fmla="*/ 1342641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39694 w 12192000"/>
              <a:gd name="connsiteY41" fmla="*/ 1406905 h 3482342"/>
              <a:gd name="connsiteX42" fmla="*/ 10405409 w 12192000"/>
              <a:gd name="connsiteY42" fmla="*/ 1422789 h 3482342"/>
              <a:gd name="connsiteX43" fmla="*/ 10370530 w 12192000"/>
              <a:gd name="connsiteY43" fmla="*/ 1441596 h 3482342"/>
              <a:gd name="connsiteX44" fmla="*/ 10300239 w 12192000"/>
              <a:gd name="connsiteY44" fmla="*/ 1456332 h 3482342"/>
              <a:gd name="connsiteX45" fmla="*/ 10264922 w 12192000"/>
              <a:gd name="connsiteY45" fmla="*/ 1472107 h 3482342"/>
              <a:gd name="connsiteX46" fmla="*/ 10229629 w 12192000"/>
              <a:gd name="connsiteY46" fmla="*/ 1470454 h 3482342"/>
              <a:gd name="connsiteX47" fmla="*/ 10201385 w 12192000"/>
              <a:gd name="connsiteY47" fmla="*/ 1477515 h 3482342"/>
              <a:gd name="connsiteX48" fmla="*/ 10151958 w 12192000"/>
              <a:gd name="connsiteY48" fmla="*/ 1477515 h 3482342"/>
              <a:gd name="connsiteX49" fmla="*/ 10120184 w 12192000"/>
              <a:gd name="connsiteY49" fmla="*/ 1466924 h 3482342"/>
              <a:gd name="connsiteX50" fmla="*/ 10081348 w 12192000"/>
              <a:gd name="connsiteY50" fmla="*/ 1481046 h 3482342"/>
              <a:gd name="connsiteX51" fmla="*/ 10058690 w 12192000"/>
              <a:gd name="connsiteY51" fmla="*/ 1474888 h 3482342"/>
              <a:gd name="connsiteX52" fmla="*/ 10004424 w 12192000"/>
              <a:gd name="connsiteY52" fmla="*/ 1489801 h 3482342"/>
              <a:gd name="connsiteX53" fmla="*/ 9999951 w 12192000"/>
              <a:gd name="connsiteY53" fmla="*/ 1499127 h 3482342"/>
              <a:gd name="connsiteX54" fmla="*/ 9845462 w 12192000"/>
              <a:gd name="connsiteY54" fmla="*/ 1548192 h 3482342"/>
              <a:gd name="connsiteX55" fmla="*/ 9736156 w 12192000"/>
              <a:gd name="connsiteY55" fmla="*/ 1581928 h 3482342"/>
              <a:gd name="connsiteX56" fmla="*/ 9693355 w 12192000"/>
              <a:gd name="connsiteY56" fmla="*/ 1602632 h 3482342"/>
              <a:gd name="connsiteX57" fmla="*/ 9664242 w 12192000"/>
              <a:gd name="connsiteY57" fmla="*/ 1622075 h 3482342"/>
              <a:gd name="connsiteX58" fmla="*/ 9579195 w 12192000"/>
              <a:gd name="connsiteY58" fmla="*/ 1648017 h 3482342"/>
              <a:gd name="connsiteX59" fmla="*/ 9433652 w 12192000"/>
              <a:gd name="connsiteY59" fmla="*/ 1681174 h 3482342"/>
              <a:gd name="connsiteX60" fmla="*/ 9403775 w 12192000"/>
              <a:gd name="connsiteY60" fmla="*/ 1690403 h 3482342"/>
              <a:gd name="connsiteX61" fmla="*/ 9382503 w 12192000"/>
              <a:gd name="connsiteY61" fmla="*/ 1706957 h 3482342"/>
              <a:gd name="connsiteX62" fmla="*/ 9381410 w 12192000"/>
              <a:gd name="connsiteY62" fmla="*/ 1718312 h 3482342"/>
              <a:gd name="connsiteX63" fmla="*/ 9365685 w 12192000"/>
              <a:gd name="connsiteY63" fmla="*/ 1724772 h 3482342"/>
              <a:gd name="connsiteX64" fmla="*/ 9278020 w 12192000"/>
              <a:gd name="connsiteY64" fmla="*/ 1741161 h 3482342"/>
              <a:gd name="connsiteX65" fmla="*/ 9217145 w 12192000"/>
              <a:gd name="connsiteY65" fmla="*/ 1771195 h 3482342"/>
              <a:gd name="connsiteX66" fmla="*/ 8955875 w 12192000"/>
              <a:gd name="connsiteY66" fmla="*/ 1796806 h 3482342"/>
              <a:gd name="connsiteX67" fmla="*/ 8648415 w 12192000"/>
              <a:gd name="connsiteY67" fmla="*/ 1878623 h 3482342"/>
              <a:gd name="connsiteX68" fmla="*/ 8538519 w 12192000"/>
              <a:gd name="connsiteY68" fmla="*/ 1894114 h 3482342"/>
              <a:gd name="connsiteX69" fmla="*/ 8506541 w 12192000"/>
              <a:gd name="connsiteY69" fmla="*/ 1905955 h 3482342"/>
              <a:gd name="connsiteX70" fmla="*/ 8236214 w 12192000"/>
              <a:gd name="connsiteY70" fmla="*/ 1909725 h 3482342"/>
              <a:gd name="connsiteX71" fmla="*/ 8132104 w 12192000"/>
              <a:gd name="connsiteY71" fmla="*/ 1895727 h 3482342"/>
              <a:gd name="connsiteX72" fmla="*/ 7918078 w 12192000"/>
              <a:gd name="connsiteY72" fmla="*/ 1862668 h 3482342"/>
              <a:gd name="connsiteX73" fmla="*/ 7817899 w 12192000"/>
              <a:gd name="connsiteY73" fmla="*/ 1862176 h 3482342"/>
              <a:gd name="connsiteX74" fmla="*/ 7768994 w 12192000"/>
              <a:gd name="connsiteY74" fmla="*/ 1855721 h 3482342"/>
              <a:gd name="connsiteX75" fmla="*/ 7618027 w 12192000"/>
              <a:gd name="connsiteY75" fmla="*/ 1830959 h 3482342"/>
              <a:gd name="connsiteX76" fmla="*/ 7449425 w 12192000"/>
              <a:gd name="connsiteY76" fmla="*/ 1810910 h 3482342"/>
              <a:gd name="connsiteX77" fmla="*/ 7342915 w 12192000"/>
              <a:gd name="connsiteY77" fmla="*/ 1819827 h 3482342"/>
              <a:gd name="connsiteX78" fmla="*/ 7255191 w 12192000"/>
              <a:gd name="connsiteY78" fmla="*/ 1834354 h 3482342"/>
              <a:gd name="connsiteX79" fmla="*/ 7131205 w 12192000"/>
              <a:gd name="connsiteY79" fmla="*/ 1845557 h 3482342"/>
              <a:gd name="connsiteX80" fmla="*/ 6941837 w 12192000"/>
              <a:gd name="connsiteY80" fmla="*/ 1840640 h 3482342"/>
              <a:gd name="connsiteX81" fmla="*/ 6837145 w 12192000"/>
              <a:gd name="connsiteY81" fmla="*/ 1870724 h 3482342"/>
              <a:gd name="connsiteX82" fmla="*/ 6753991 w 12192000"/>
              <a:gd name="connsiteY82" fmla="*/ 1860969 h 3482342"/>
              <a:gd name="connsiteX83" fmla="*/ 6727754 w 12192000"/>
              <a:gd name="connsiteY83" fmla="*/ 1882372 h 3482342"/>
              <a:gd name="connsiteX84" fmla="*/ 6723371 w 12192000"/>
              <a:gd name="connsiteY84" fmla="*/ 1886494 h 3482342"/>
              <a:gd name="connsiteX85" fmla="*/ 6702779 w 12192000"/>
              <a:gd name="connsiteY85" fmla="*/ 1893601 h 3482342"/>
              <a:gd name="connsiteX86" fmla="*/ 6686657 w 12192000"/>
              <a:gd name="connsiteY86" fmla="*/ 1907344 h 3482342"/>
              <a:gd name="connsiteX87" fmla="*/ 6651330 w 12192000"/>
              <a:gd name="connsiteY87" fmla="*/ 1922921 h 3482342"/>
              <a:gd name="connsiteX88" fmla="*/ 6622958 w 12192000"/>
              <a:gd name="connsiteY88" fmla="*/ 1936255 h 3482342"/>
              <a:gd name="connsiteX89" fmla="*/ 6522602 w 12192000"/>
              <a:gd name="connsiteY89" fmla="*/ 1954133 h 3482342"/>
              <a:gd name="connsiteX90" fmla="*/ 6444344 w 12192000"/>
              <a:gd name="connsiteY90" fmla="*/ 1969663 h 3482342"/>
              <a:gd name="connsiteX91" fmla="*/ 6409626 w 12192000"/>
              <a:gd name="connsiteY91" fmla="*/ 1978846 h 3482342"/>
              <a:gd name="connsiteX92" fmla="*/ 6333446 w 12192000"/>
              <a:gd name="connsiteY92" fmla="*/ 1997163 h 3482342"/>
              <a:gd name="connsiteX93" fmla="*/ 6294933 w 12192000"/>
              <a:gd name="connsiteY93" fmla="*/ 2019412 h 3482342"/>
              <a:gd name="connsiteX94" fmla="*/ 6238719 w 12192000"/>
              <a:gd name="connsiteY94" fmla="*/ 2042547 h 3482342"/>
              <a:gd name="connsiteX95" fmla="*/ 6187205 w 12192000"/>
              <a:gd name="connsiteY95" fmla="*/ 2060048 h 3482342"/>
              <a:gd name="connsiteX96" fmla="*/ 6138780 w 12192000"/>
              <a:gd name="connsiteY96" fmla="*/ 2081918 h 3482342"/>
              <a:gd name="connsiteX97" fmla="*/ 6120125 w 12192000"/>
              <a:gd name="connsiteY97" fmla="*/ 2109475 h 3482342"/>
              <a:gd name="connsiteX98" fmla="*/ 6056576 w 12192000"/>
              <a:gd name="connsiteY98" fmla="*/ 2120066 h 3482342"/>
              <a:gd name="connsiteX99" fmla="*/ 5993794 w 12192000"/>
              <a:gd name="connsiteY99" fmla="*/ 2122569 h 3482342"/>
              <a:gd name="connsiteX100" fmla="*/ 5943601 w 12192000"/>
              <a:gd name="connsiteY100" fmla="*/ 2137719 h 3482342"/>
              <a:gd name="connsiteX101" fmla="*/ 5898141 w 12192000"/>
              <a:gd name="connsiteY101" fmla="*/ 2144806 h 3482342"/>
              <a:gd name="connsiteX102" fmla="*/ 5855337 w 12192000"/>
              <a:gd name="connsiteY102" fmla="*/ 2137719 h 3482342"/>
              <a:gd name="connsiteX103" fmla="*/ 5817682 w 12192000"/>
              <a:gd name="connsiteY103" fmla="*/ 2157358 h 3482342"/>
              <a:gd name="connsiteX104" fmla="*/ 5735300 w 12192000"/>
              <a:gd name="connsiteY104" fmla="*/ 2158902 h 3482342"/>
              <a:gd name="connsiteX105" fmla="*/ 5591469 w 12192000"/>
              <a:gd name="connsiteY105" fmla="*/ 2178389 h 3482342"/>
              <a:gd name="connsiteX106" fmla="*/ 5505818 w 12192000"/>
              <a:gd name="connsiteY106" fmla="*/ 2194207 h 3482342"/>
              <a:gd name="connsiteX107" fmla="*/ 5452860 w 12192000"/>
              <a:gd name="connsiteY107" fmla="*/ 2180085 h 3482342"/>
              <a:gd name="connsiteX108" fmla="*/ 5414282 w 12192000"/>
              <a:gd name="connsiteY108" fmla="*/ 2183070 h 3482342"/>
              <a:gd name="connsiteX109" fmla="*/ 5368369 w 12192000"/>
              <a:gd name="connsiteY109" fmla="*/ 2204272 h 3482342"/>
              <a:gd name="connsiteX110" fmla="*/ 5336354 w 12192000"/>
              <a:gd name="connsiteY110" fmla="*/ 2218920 h 3482342"/>
              <a:gd name="connsiteX111" fmla="*/ 5291263 w 12192000"/>
              <a:gd name="connsiteY111" fmla="*/ 2239182 h 3482342"/>
              <a:gd name="connsiteX112" fmla="*/ 5255152 w 12192000"/>
              <a:gd name="connsiteY112" fmla="*/ 2247164 h 3482342"/>
              <a:gd name="connsiteX113" fmla="*/ 5233796 w 12192000"/>
              <a:gd name="connsiteY113" fmla="*/ 2268260 h 3482342"/>
              <a:gd name="connsiteX114" fmla="*/ 5212786 w 12192000"/>
              <a:gd name="connsiteY114" fmla="*/ 2296592 h 3482342"/>
              <a:gd name="connsiteX115" fmla="*/ 5173523 w 12192000"/>
              <a:gd name="connsiteY115" fmla="*/ 2309057 h 3482342"/>
              <a:gd name="connsiteX116" fmla="*/ 5123830 w 12192000"/>
              <a:gd name="connsiteY116" fmla="*/ 2307070 h 3482342"/>
              <a:gd name="connsiteX117" fmla="*/ 5065426 w 12192000"/>
              <a:gd name="connsiteY117" fmla="*/ 2324076 h 3482342"/>
              <a:gd name="connsiteX118" fmla="*/ 4975908 w 12192000"/>
              <a:gd name="connsiteY118" fmla="*/ 2364128 h 3482342"/>
              <a:gd name="connsiteX119" fmla="*/ 4913723 w 12192000"/>
              <a:gd name="connsiteY119" fmla="*/ 2385265 h 3482342"/>
              <a:gd name="connsiteX120" fmla="*/ 4746485 w 12192000"/>
              <a:gd name="connsiteY120" fmla="*/ 2451769 h 3482342"/>
              <a:gd name="connsiteX121" fmla="*/ 4681588 w 12192000"/>
              <a:gd name="connsiteY121" fmla="*/ 2467494 h 3482342"/>
              <a:gd name="connsiteX122" fmla="*/ 1783655 w 12192000"/>
              <a:gd name="connsiteY122" fmla="*/ 3163860 h 3482342"/>
              <a:gd name="connsiteX123" fmla="*/ 1325955 w 12192000"/>
              <a:gd name="connsiteY123" fmla="*/ 3176692 h 3482342"/>
              <a:gd name="connsiteX124" fmla="*/ 1190384 w 12192000"/>
              <a:gd name="connsiteY124" fmla="*/ 3203504 h 3482342"/>
              <a:gd name="connsiteX125" fmla="*/ 1094537 w 12192000"/>
              <a:gd name="connsiteY125" fmla="*/ 3229469 h 3482342"/>
              <a:gd name="connsiteX126" fmla="*/ 779276 w 12192000"/>
              <a:gd name="connsiteY126" fmla="*/ 3327290 h 3482342"/>
              <a:gd name="connsiteX127" fmla="*/ 600378 w 12192000"/>
              <a:gd name="connsiteY127" fmla="*/ 3335250 h 3482342"/>
              <a:gd name="connsiteX128" fmla="*/ 493457 w 12192000"/>
              <a:gd name="connsiteY128" fmla="*/ 3365044 h 3482342"/>
              <a:gd name="connsiteX129" fmla="*/ 349402 w 12192000"/>
              <a:gd name="connsiteY129" fmla="*/ 3380897 h 3482342"/>
              <a:gd name="connsiteX130" fmla="*/ 192183 w 12192000"/>
              <a:gd name="connsiteY130" fmla="*/ 3460075 h 3482342"/>
              <a:gd name="connsiteX131" fmla="*/ 46713 w 12192000"/>
              <a:gd name="connsiteY131" fmla="*/ 3462986 h 3482342"/>
              <a:gd name="connsiteX132" fmla="*/ 2765 w 12192000"/>
              <a:gd name="connsiteY132" fmla="*/ 3480770 h 3482342"/>
              <a:gd name="connsiteX133" fmla="*/ 0 w 12192000"/>
              <a:gd name="connsiteY133" fmla="*/ 3482342 h 3482342"/>
              <a:gd name="connsiteX134" fmla="*/ 0 w 12192000"/>
              <a:gd name="connsiteY13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71654 w 12192000"/>
              <a:gd name="connsiteY25" fmla="*/ 1177422 h 3482342"/>
              <a:gd name="connsiteX26" fmla="*/ 11028687 w 12192000"/>
              <a:gd name="connsiteY26" fmla="*/ 1199018 h 3482342"/>
              <a:gd name="connsiteX27" fmla="*/ 10974565 w 12192000"/>
              <a:gd name="connsiteY27" fmla="*/ 1226849 h 3482342"/>
              <a:gd name="connsiteX28" fmla="*/ 10960443 w 12192000"/>
              <a:gd name="connsiteY28" fmla="*/ 1244502 h 3482342"/>
              <a:gd name="connsiteX29" fmla="*/ 10879242 w 12192000"/>
              <a:gd name="connsiteY29" fmla="*/ 1269215 h 3482342"/>
              <a:gd name="connsiteX30" fmla="*/ 10850998 w 12192000"/>
              <a:gd name="connsiteY30" fmla="*/ 1269215 h 3482342"/>
              <a:gd name="connsiteX31" fmla="*/ 10815658 w 12192000"/>
              <a:gd name="connsiteY31" fmla="*/ 1287849 h 3482342"/>
              <a:gd name="connsiteX32" fmla="*/ 10723900 w 12192000"/>
              <a:gd name="connsiteY32" fmla="*/ 1318642 h 3482342"/>
              <a:gd name="connsiteX33" fmla="*/ 10699186 w 12192000"/>
              <a:gd name="connsiteY33" fmla="*/ 1322173 h 3482342"/>
              <a:gd name="connsiteX34" fmla="*/ 10676375 w 12192000"/>
              <a:gd name="connsiteY34" fmla="*/ 1342640 h 3482342"/>
              <a:gd name="connsiteX35" fmla="*/ 10636304 w 12192000"/>
              <a:gd name="connsiteY35" fmla="*/ 1342641 h 3482342"/>
              <a:gd name="connsiteX36" fmla="*/ 10603863 w 12192000"/>
              <a:gd name="connsiteY36" fmla="*/ 1346886 h 3482342"/>
              <a:gd name="connsiteX37" fmla="*/ 10573203 w 12192000"/>
              <a:gd name="connsiteY37" fmla="*/ 1351996 h 3482342"/>
              <a:gd name="connsiteX38" fmla="*/ 10547375 w 12192000"/>
              <a:gd name="connsiteY38" fmla="*/ 1375130 h 3482342"/>
              <a:gd name="connsiteX39" fmla="*/ 10513263 w 12192000"/>
              <a:gd name="connsiteY39" fmla="*/ 1371939 h 3482342"/>
              <a:gd name="connsiteX40" fmla="*/ 10487356 w 12192000"/>
              <a:gd name="connsiteY40" fmla="*/ 1385722 h 3482342"/>
              <a:gd name="connsiteX41" fmla="*/ 10464012 w 12192000"/>
              <a:gd name="connsiteY41" fmla="*/ 1391778 h 3482342"/>
              <a:gd name="connsiteX42" fmla="*/ 10439694 w 12192000"/>
              <a:gd name="connsiteY42" fmla="*/ 1406905 h 3482342"/>
              <a:gd name="connsiteX43" fmla="*/ 10405409 w 12192000"/>
              <a:gd name="connsiteY43" fmla="*/ 1422789 h 3482342"/>
              <a:gd name="connsiteX44" fmla="*/ 10370530 w 12192000"/>
              <a:gd name="connsiteY44" fmla="*/ 1441596 h 3482342"/>
              <a:gd name="connsiteX45" fmla="*/ 10300239 w 12192000"/>
              <a:gd name="connsiteY45" fmla="*/ 1456332 h 3482342"/>
              <a:gd name="connsiteX46" fmla="*/ 10264922 w 12192000"/>
              <a:gd name="connsiteY46" fmla="*/ 1472107 h 3482342"/>
              <a:gd name="connsiteX47" fmla="*/ 10229629 w 12192000"/>
              <a:gd name="connsiteY47" fmla="*/ 1470454 h 3482342"/>
              <a:gd name="connsiteX48" fmla="*/ 10201385 w 12192000"/>
              <a:gd name="connsiteY48" fmla="*/ 1477515 h 3482342"/>
              <a:gd name="connsiteX49" fmla="*/ 10151958 w 12192000"/>
              <a:gd name="connsiteY49" fmla="*/ 1477515 h 3482342"/>
              <a:gd name="connsiteX50" fmla="*/ 10120184 w 12192000"/>
              <a:gd name="connsiteY50" fmla="*/ 1466924 h 3482342"/>
              <a:gd name="connsiteX51" fmla="*/ 10081348 w 12192000"/>
              <a:gd name="connsiteY51" fmla="*/ 1481046 h 3482342"/>
              <a:gd name="connsiteX52" fmla="*/ 10058690 w 12192000"/>
              <a:gd name="connsiteY52" fmla="*/ 1474888 h 3482342"/>
              <a:gd name="connsiteX53" fmla="*/ 10004424 w 12192000"/>
              <a:gd name="connsiteY53" fmla="*/ 1489801 h 3482342"/>
              <a:gd name="connsiteX54" fmla="*/ 9999951 w 12192000"/>
              <a:gd name="connsiteY54" fmla="*/ 1499127 h 3482342"/>
              <a:gd name="connsiteX55" fmla="*/ 9845462 w 12192000"/>
              <a:gd name="connsiteY55" fmla="*/ 1548192 h 3482342"/>
              <a:gd name="connsiteX56" fmla="*/ 9736156 w 12192000"/>
              <a:gd name="connsiteY56" fmla="*/ 1581928 h 3482342"/>
              <a:gd name="connsiteX57" fmla="*/ 9693355 w 12192000"/>
              <a:gd name="connsiteY57" fmla="*/ 1602632 h 3482342"/>
              <a:gd name="connsiteX58" fmla="*/ 9664242 w 12192000"/>
              <a:gd name="connsiteY58" fmla="*/ 1622075 h 3482342"/>
              <a:gd name="connsiteX59" fmla="*/ 9579195 w 12192000"/>
              <a:gd name="connsiteY59" fmla="*/ 1648017 h 3482342"/>
              <a:gd name="connsiteX60" fmla="*/ 9433652 w 12192000"/>
              <a:gd name="connsiteY60" fmla="*/ 1681174 h 3482342"/>
              <a:gd name="connsiteX61" fmla="*/ 9403775 w 12192000"/>
              <a:gd name="connsiteY61" fmla="*/ 1690403 h 3482342"/>
              <a:gd name="connsiteX62" fmla="*/ 9382503 w 12192000"/>
              <a:gd name="connsiteY62" fmla="*/ 1706957 h 3482342"/>
              <a:gd name="connsiteX63" fmla="*/ 9381410 w 12192000"/>
              <a:gd name="connsiteY63" fmla="*/ 1718312 h 3482342"/>
              <a:gd name="connsiteX64" fmla="*/ 9365685 w 12192000"/>
              <a:gd name="connsiteY64" fmla="*/ 1724772 h 3482342"/>
              <a:gd name="connsiteX65" fmla="*/ 9278020 w 12192000"/>
              <a:gd name="connsiteY65" fmla="*/ 1741161 h 3482342"/>
              <a:gd name="connsiteX66" fmla="*/ 9217145 w 12192000"/>
              <a:gd name="connsiteY66" fmla="*/ 1771195 h 3482342"/>
              <a:gd name="connsiteX67" fmla="*/ 8955875 w 12192000"/>
              <a:gd name="connsiteY67" fmla="*/ 1796806 h 3482342"/>
              <a:gd name="connsiteX68" fmla="*/ 8648415 w 12192000"/>
              <a:gd name="connsiteY68" fmla="*/ 1878623 h 3482342"/>
              <a:gd name="connsiteX69" fmla="*/ 8538519 w 12192000"/>
              <a:gd name="connsiteY69" fmla="*/ 1894114 h 3482342"/>
              <a:gd name="connsiteX70" fmla="*/ 8506541 w 12192000"/>
              <a:gd name="connsiteY70" fmla="*/ 1905955 h 3482342"/>
              <a:gd name="connsiteX71" fmla="*/ 8236214 w 12192000"/>
              <a:gd name="connsiteY71" fmla="*/ 1909725 h 3482342"/>
              <a:gd name="connsiteX72" fmla="*/ 8132104 w 12192000"/>
              <a:gd name="connsiteY72" fmla="*/ 1895727 h 3482342"/>
              <a:gd name="connsiteX73" fmla="*/ 7918078 w 12192000"/>
              <a:gd name="connsiteY73" fmla="*/ 1862668 h 3482342"/>
              <a:gd name="connsiteX74" fmla="*/ 7817899 w 12192000"/>
              <a:gd name="connsiteY74" fmla="*/ 1862176 h 3482342"/>
              <a:gd name="connsiteX75" fmla="*/ 7768994 w 12192000"/>
              <a:gd name="connsiteY75" fmla="*/ 1855721 h 3482342"/>
              <a:gd name="connsiteX76" fmla="*/ 7618027 w 12192000"/>
              <a:gd name="connsiteY76" fmla="*/ 1830959 h 3482342"/>
              <a:gd name="connsiteX77" fmla="*/ 7449425 w 12192000"/>
              <a:gd name="connsiteY77" fmla="*/ 1810910 h 3482342"/>
              <a:gd name="connsiteX78" fmla="*/ 7342915 w 12192000"/>
              <a:gd name="connsiteY78" fmla="*/ 1819827 h 3482342"/>
              <a:gd name="connsiteX79" fmla="*/ 7255191 w 12192000"/>
              <a:gd name="connsiteY79" fmla="*/ 1834354 h 3482342"/>
              <a:gd name="connsiteX80" fmla="*/ 7131205 w 12192000"/>
              <a:gd name="connsiteY80" fmla="*/ 1845557 h 3482342"/>
              <a:gd name="connsiteX81" fmla="*/ 6941837 w 12192000"/>
              <a:gd name="connsiteY81" fmla="*/ 1840640 h 3482342"/>
              <a:gd name="connsiteX82" fmla="*/ 6837145 w 12192000"/>
              <a:gd name="connsiteY82" fmla="*/ 1870724 h 3482342"/>
              <a:gd name="connsiteX83" fmla="*/ 6753991 w 12192000"/>
              <a:gd name="connsiteY83" fmla="*/ 1860969 h 3482342"/>
              <a:gd name="connsiteX84" fmla="*/ 6727754 w 12192000"/>
              <a:gd name="connsiteY84" fmla="*/ 1882372 h 3482342"/>
              <a:gd name="connsiteX85" fmla="*/ 6723371 w 12192000"/>
              <a:gd name="connsiteY85" fmla="*/ 1886494 h 3482342"/>
              <a:gd name="connsiteX86" fmla="*/ 6702779 w 12192000"/>
              <a:gd name="connsiteY86" fmla="*/ 1893601 h 3482342"/>
              <a:gd name="connsiteX87" fmla="*/ 6686657 w 12192000"/>
              <a:gd name="connsiteY87" fmla="*/ 1907344 h 3482342"/>
              <a:gd name="connsiteX88" fmla="*/ 6651330 w 12192000"/>
              <a:gd name="connsiteY88" fmla="*/ 1922921 h 3482342"/>
              <a:gd name="connsiteX89" fmla="*/ 6622958 w 12192000"/>
              <a:gd name="connsiteY89" fmla="*/ 1936255 h 3482342"/>
              <a:gd name="connsiteX90" fmla="*/ 6522602 w 12192000"/>
              <a:gd name="connsiteY90" fmla="*/ 1954133 h 3482342"/>
              <a:gd name="connsiteX91" fmla="*/ 6444344 w 12192000"/>
              <a:gd name="connsiteY91" fmla="*/ 1969663 h 3482342"/>
              <a:gd name="connsiteX92" fmla="*/ 6409626 w 12192000"/>
              <a:gd name="connsiteY92" fmla="*/ 1978846 h 3482342"/>
              <a:gd name="connsiteX93" fmla="*/ 6333446 w 12192000"/>
              <a:gd name="connsiteY93" fmla="*/ 1997163 h 3482342"/>
              <a:gd name="connsiteX94" fmla="*/ 6294933 w 12192000"/>
              <a:gd name="connsiteY94" fmla="*/ 2019412 h 3482342"/>
              <a:gd name="connsiteX95" fmla="*/ 6238719 w 12192000"/>
              <a:gd name="connsiteY95" fmla="*/ 2042547 h 3482342"/>
              <a:gd name="connsiteX96" fmla="*/ 6187205 w 12192000"/>
              <a:gd name="connsiteY96" fmla="*/ 2060048 h 3482342"/>
              <a:gd name="connsiteX97" fmla="*/ 6138780 w 12192000"/>
              <a:gd name="connsiteY97" fmla="*/ 2081918 h 3482342"/>
              <a:gd name="connsiteX98" fmla="*/ 6120125 w 12192000"/>
              <a:gd name="connsiteY98" fmla="*/ 2109475 h 3482342"/>
              <a:gd name="connsiteX99" fmla="*/ 6056576 w 12192000"/>
              <a:gd name="connsiteY99" fmla="*/ 2120066 h 3482342"/>
              <a:gd name="connsiteX100" fmla="*/ 5993794 w 12192000"/>
              <a:gd name="connsiteY100" fmla="*/ 2122569 h 3482342"/>
              <a:gd name="connsiteX101" fmla="*/ 5943601 w 12192000"/>
              <a:gd name="connsiteY101" fmla="*/ 2137719 h 3482342"/>
              <a:gd name="connsiteX102" fmla="*/ 5898141 w 12192000"/>
              <a:gd name="connsiteY102" fmla="*/ 2144806 h 3482342"/>
              <a:gd name="connsiteX103" fmla="*/ 5855337 w 12192000"/>
              <a:gd name="connsiteY103" fmla="*/ 2137719 h 3482342"/>
              <a:gd name="connsiteX104" fmla="*/ 5817682 w 12192000"/>
              <a:gd name="connsiteY104" fmla="*/ 2157358 h 3482342"/>
              <a:gd name="connsiteX105" fmla="*/ 5735300 w 12192000"/>
              <a:gd name="connsiteY105" fmla="*/ 2158902 h 3482342"/>
              <a:gd name="connsiteX106" fmla="*/ 5591469 w 12192000"/>
              <a:gd name="connsiteY106" fmla="*/ 2178389 h 3482342"/>
              <a:gd name="connsiteX107" fmla="*/ 5505818 w 12192000"/>
              <a:gd name="connsiteY107" fmla="*/ 2194207 h 3482342"/>
              <a:gd name="connsiteX108" fmla="*/ 5452860 w 12192000"/>
              <a:gd name="connsiteY108" fmla="*/ 2180085 h 3482342"/>
              <a:gd name="connsiteX109" fmla="*/ 5414282 w 12192000"/>
              <a:gd name="connsiteY109" fmla="*/ 2183070 h 3482342"/>
              <a:gd name="connsiteX110" fmla="*/ 5368369 w 12192000"/>
              <a:gd name="connsiteY110" fmla="*/ 2204272 h 3482342"/>
              <a:gd name="connsiteX111" fmla="*/ 5336354 w 12192000"/>
              <a:gd name="connsiteY111" fmla="*/ 2218920 h 3482342"/>
              <a:gd name="connsiteX112" fmla="*/ 5291263 w 12192000"/>
              <a:gd name="connsiteY112" fmla="*/ 2239182 h 3482342"/>
              <a:gd name="connsiteX113" fmla="*/ 5255152 w 12192000"/>
              <a:gd name="connsiteY113" fmla="*/ 2247164 h 3482342"/>
              <a:gd name="connsiteX114" fmla="*/ 5233796 w 12192000"/>
              <a:gd name="connsiteY114" fmla="*/ 2268260 h 3482342"/>
              <a:gd name="connsiteX115" fmla="*/ 5212786 w 12192000"/>
              <a:gd name="connsiteY115" fmla="*/ 2296592 h 3482342"/>
              <a:gd name="connsiteX116" fmla="*/ 5173523 w 12192000"/>
              <a:gd name="connsiteY116" fmla="*/ 2309057 h 3482342"/>
              <a:gd name="connsiteX117" fmla="*/ 5123830 w 12192000"/>
              <a:gd name="connsiteY117" fmla="*/ 2307070 h 3482342"/>
              <a:gd name="connsiteX118" fmla="*/ 5065426 w 12192000"/>
              <a:gd name="connsiteY118" fmla="*/ 2324076 h 3482342"/>
              <a:gd name="connsiteX119" fmla="*/ 4975908 w 12192000"/>
              <a:gd name="connsiteY119" fmla="*/ 2364128 h 3482342"/>
              <a:gd name="connsiteX120" fmla="*/ 4913723 w 12192000"/>
              <a:gd name="connsiteY120" fmla="*/ 2385265 h 3482342"/>
              <a:gd name="connsiteX121" fmla="*/ 4746485 w 12192000"/>
              <a:gd name="connsiteY121" fmla="*/ 2451769 h 3482342"/>
              <a:gd name="connsiteX122" fmla="*/ 4681588 w 12192000"/>
              <a:gd name="connsiteY122" fmla="*/ 2467494 h 3482342"/>
              <a:gd name="connsiteX123" fmla="*/ 1783655 w 12192000"/>
              <a:gd name="connsiteY123" fmla="*/ 3163860 h 3482342"/>
              <a:gd name="connsiteX124" fmla="*/ 1325955 w 12192000"/>
              <a:gd name="connsiteY124" fmla="*/ 3176692 h 3482342"/>
              <a:gd name="connsiteX125" fmla="*/ 1190384 w 12192000"/>
              <a:gd name="connsiteY125" fmla="*/ 3203504 h 3482342"/>
              <a:gd name="connsiteX126" fmla="*/ 1094537 w 12192000"/>
              <a:gd name="connsiteY126" fmla="*/ 3229469 h 3482342"/>
              <a:gd name="connsiteX127" fmla="*/ 779276 w 12192000"/>
              <a:gd name="connsiteY127" fmla="*/ 3327290 h 3482342"/>
              <a:gd name="connsiteX128" fmla="*/ 600378 w 12192000"/>
              <a:gd name="connsiteY128" fmla="*/ 3335250 h 3482342"/>
              <a:gd name="connsiteX129" fmla="*/ 493457 w 12192000"/>
              <a:gd name="connsiteY129" fmla="*/ 3365044 h 3482342"/>
              <a:gd name="connsiteX130" fmla="*/ 349402 w 12192000"/>
              <a:gd name="connsiteY130" fmla="*/ 3380897 h 3482342"/>
              <a:gd name="connsiteX131" fmla="*/ 192183 w 12192000"/>
              <a:gd name="connsiteY131" fmla="*/ 3460075 h 3482342"/>
              <a:gd name="connsiteX132" fmla="*/ 46713 w 12192000"/>
              <a:gd name="connsiteY132" fmla="*/ 3462986 h 3482342"/>
              <a:gd name="connsiteX133" fmla="*/ 2765 w 12192000"/>
              <a:gd name="connsiteY133" fmla="*/ 3480770 h 3482342"/>
              <a:gd name="connsiteX134" fmla="*/ 0 w 12192000"/>
              <a:gd name="connsiteY134" fmla="*/ 3482342 h 3482342"/>
              <a:gd name="connsiteX135" fmla="*/ 0 w 12192000"/>
              <a:gd name="connsiteY13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601229 w 12192000"/>
              <a:gd name="connsiteY15" fmla="*/ 785537 h 3482342"/>
              <a:gd name="connsiteX16" fmla="*/ 11501920 w 12192000"/>
              <a:gd name="connsiteY16" fmla="*/ 813109 h 3482342"/>
              <a:gd name="connsiteX17" fmla="*/ 11405286 w 12192000"/>
              <a:gd name="connsiteY17" fmla="*/ 849086 h 3482342"/>
              <a:gd name="connsiteX18" fmla="*/ 11338523 w 12192000"/>
              <a:gd name="connsiteY18" fmla="*/ 852810 h 3482342"/>
              <a:gd name="connsiteX19" fmla="*/ 11313493 w 12192000"/>
              <a:gd name="connsiteY19" fmla="*/ 880860 h 3482342"/>
              <a:gd name="connsiteX20" fmla="*/ 11228040 w 12192000"/>
              <a:gd name="connsiteY20" fmla="*/ 958953 h 3482342"/>
              <a:gd name="connsiteX21" fmla="*/ 11196987 w 12192000"/>
              <a:gd name="connsiteY21" fmla="*/ 1000897 h 3482342"/>
              <a:gd name="connsiteX22" fmla="*/ 11193568 w 12192000"/>
              <a:gd name="connsiteY22" fmla="*/ 1039464 h 3482342"/>
              <a:gd name="connsiteX23" fmla="*/ 11175804 w 12192000"/>
              <a:gd name="connsiteY23" fmla="*/ 1067977 h 3482342"/>
              <a:gd name="connsiteX24" fmla="*/ 11133438 w 12192000"/>
              <a:gd name="connsiteY24" fmla="*/ 1106812 h 3482342"/>
              <a:gd name="connsiteX25" fmla="*/ 11120819 w 12192000"/>
              <a:gd name="connsiteY25" fmla="*/ 1126133 h 3482342"/>
              <a:gd name="connsiteX26" fmla="*/ 11071654 w 12192000"/>
              <a:gd name="connsiteY26" fmla="*/ 1177422 h 3482342"/>
              <a:gd name="connsiteX27" fmla="*/ 11028687 w 12192000"/>
              <a:gd name="connsiteY27" fmla="*/ 1199018 h 3482342"/>
              <a:gd name="connsiteX28" fmla="*/ 10974565 w 12192000"/>
              <a:gd name="connsiteY28" fmla="*/ 1226849 h 3482342"/>
              <a:gd name="connsiteX29" fmla="*/ 10960443 w 12192000"/>
              <a:gd name="connsiteY29" fmla="*/ 1244502 h 3482342"/>
              <a:gd name="connsiteX30" fmla="*/ 10879242 w 12192000"/>
              <a:gd name="connsiteY30" fmla="*/ 1269215 h 3482342"/>
              <a:gd name="connsiteX31" fmla="*/ 10850998 w 12192000"/>
              <a:gd name="connsiteY31" fmla="*/ 1269215 h 3482342"/>
              <a:gd name="connsiteX32" fmla="*/ 10815658 w 12192000"/>
              <a:gd name="connsiteY32" fmla="*/ 1287849 h 3482342"/>
              <a:gd name="connsiteX33" fmla="*/ 10723900 w 12192000"/>
              <a:gd name="connsiteY33" fmla="*/ 1318642 h 3482342"/>
              <a:gd name="connsiteX34" fmla="*/ 10699186 w 12192000"/>
              <a:gd name="connsiteY34" fmla="*/ 1322173 h 3482342"/>
              <a:gd name="connsiteX35" fmla="*/ 10676375 w 12192000"/>
              <a:gd name="connsiteY35" fmla="*/ 1342640 h 3482342"/>
              <a:gd name="connsiteX36" fmla="*/ 10636304 w 12192000"/>
              <a:gd name="connsiteY36" fmla="*/ 1342641 h 3482342"/>
              <a:gd name="connsiteX37" fmla="*/ 10603863 w 12192000"/>
              <a:gd name="connsiteY37" fmla="*/ 1346886 h 3482342"/>
              <a:gd name="connsiteX38" fmla="*/ 10573203 w 12192000"/>
              <a:gd name="connsiteY38" fmla="*/ 1351996 h 3482342"/>
              <a:gd name="connsiteX39" fmla="*/ 10547375 w 12192000"/>
              <a:gd name="connsiteY39" fmla="*/ 1375130 h 3482342"/>
              <a:gd name="connsiteX40" fmla="*/ 10513263 w 12192000"/>
              <a:gd name="connsiteY40" fmla="*/ 1371939 h 3482342"/>
              <a:gd name="connsiteX41" fmla="*/ 10487356 w 12192000"/>
              <a:gd name="connsiteY41" fmla="*/ 1385722 h 3482342"/>
              <a:gd name="connsiteX42" fmla="*/ 10464012 w 12192000"/>
              <a:gd name="connsiteY42" fmla="*/ 1391778 h 3482342"/>
              <a:gd name="connsiteX43" fmla="*/ 10439694 w 12192000"/>
              <a:gd name="connsiteY43" fmla="*/ 1406905 h 3482342"/>
              <a:gd name="connsiteX44" fmla="*/ 10405409 w 12192000"/>
              <a:gd name="connsiteY44" fmla="*/ 1422789 h 3482342"/>
              <a:gd name="connsiteX45" fmla="*/ 10370530 w 12192000"/>
              <a:gd name="connsiteY45" fmla="*/ 1441596 h 3482342"/>
              <a:gd name="connsiteX46" fmla="*/ 10300239 w 12192000"/>
              <a:gd name="connsiteY46" fmla="*/ 1456332 h 3482342"/>
              <a:gd name="connsiteX47" fmla="*/ 10264922 w 12192000"/>
              <a:gd name="connsiteY47" fmla="*/ 1472107 h 3482342"/>
              <a:gd name="connsiteX48" fmla="*/ 10229629 w 12192000"/>
              <a:gd name="connsiteY48" fmla="*/ 1470454 h 3482342"/>
              <a:gd name="connsiteX49" fmla="*/ 10201385 w 12192000"/>
              <a:gd name="connsiteY49" fmla="*/ 1477515 h 3482342"/>
              <a:gd name="connsiteX50" fmla="*/ 10151958 w 12192000"/>
              <a:gd name="connsiteY50" fmla="*/ 1477515 h 3482342"/>
              <a:gd name="connsiteX51" fmla="*/ 10120184 w 12192000"/>
              <a:gd name="connsiteY51" fmla="*/ 1466924 h 3482342"/>
              <a:gd name="connsiteX52" fmla="*/ 10081348 w 12192000"/>
              <a:gd name="connsiteY52" fmla="*/ 1481046 h 3482342"/>
              <a:gd name="connsiteX53" fmla="*/ 10058690 w 12192000"/>
              <a:gd name="connsiteY53" fmla="*/ 1474888 h 3482342"/>
              <a:gd name="connsiteX54" fmla="*/ 10004424 w 12192000"/>
              <a:gd name="connsiteY54" fmla="*/ 1489801 h 3482342"/>
              <a:gd name="connsiteX55" fmla="*/ 9999951 w 12192000"/>
              <a:gd name="connsiteY55" fmla="*/ 1499127 h 3482342"/>
              <a:gd name="connsiteX56" fmla="*/ 9845462 w 12192000"/>
              <a:gd name="connsiteY56" fmla="*/ 1548192 h 3482342"/>
              <a:gd name="connsiteX57" fmla="*/ 9736156 w 12192000"/>
              <a:gd name="connsiteY57" fmla="*/ 1581928 h 3482342"/>
              <a:gd name="connsiteX58" fmla="*/ 9693355 w 12192000"/>
              <a:gd name="connsiteY58" fmla="*/ 1602632 h 3482342"/>
              <a:gd name="connsiteX59" fmla="*/ 9664242 w 12192000"/>
              <a:gd name="connsiteY59" fmla="*/ 1622075 h 3482342"/>
              <a:gd name="connsiteX60" fmla="*/ 9579195 w 12192000"/>
              <a:gd name="connsiteY60" fmla="*/ 1648017 h 3482342"/>
              <a:gd name="connsiteX61" fmla="*/ 9433652 w 12192000"/>
              <a:gd name="connsiteY61" fmla="*/ 1681174 h 3482342"/>
              <a:gd name="connsiteX62" fmla="*/ 9403775 w 12192000"/>
              <a:gd name="connsiteY62" fmla="*/ 1690403 h 3482342"/>
              <a:gd name="connsiteX63" fmla="*/ 9382503 w 12192000"/>
              <a:gd name="connsiteY63" fmla="*/ 1706957 h 3482342"/>
              <a:gd name="connsiteX64" fmla="*/ 9381410 w 12192000"/>
              <a:gd name="connsiteY64" fmla="*/ 1718312 h 3482342"/>
              <a:gd name="connsiteX65" fmla="*/ 9365685 w 12192000"/>
              <a:gd name="connsiteY65" fmla="*/ 1724772 h 3482342"/>
              <a:gd name="connsiteX66" fmla="*/ 9278020 w 12192000"/>
              <a:gd name="connsiteY66" fmla="*/ 1741161 h 3482342"/>
              <a:gd name="connsiteX67" fmla="*/ 9217145 w 12192000"/>
              <a:gd name="connsiteY67" fmla="*/ 1771195 h 3482342"/>
              <a:gd name="connsiteX68" fmla="*/ 8955875 w 12192000"/>
              <a:gd name="connsiteY68" fmla="*/ 1796806 h 3482342"/>
              <a:gd name="connsiteX69" fmla="*/ 8648415 w 12192000"/>
              <a:gd name="connsiteY69" fmla="*/ 1878623 h 3482342"/>
              <a:gd name="connsiteX70" fmla="*/ 8538519 w 12192000"/>
              <a:gd name="connsiteY70" fmla="*/ 1894114 h 3482342"/>
              <a:gd name="connsiteX71" fmla="*/ 8506541 w 12192000"/>
              <a:gd name="connsiteY71" fmla="*/ 1905955 h 3482342"/>
              <a:gd name="connsiteX72" fmla="*/ 8236214 w 12192000"/>
              <a:gd name="connsiteY72" fmla="*/ 1909725 h 3482342"/>
              <a:gd name="connsiteX73" fmla="*/ 8132104 w 12192000"/>
              <a:gd name="connsiteY73" fmla="*/ 1895727 h 3482342"/>
              <a:gd name="connsiteX74" fmla="*/ 7918078 w 12192000"/>
              <a:gd name="connsiteY74" fmla="*/ 1862668 h 3482342"/>
              <a:gd name="connsiteX75" fmla="*/ 7817899 w 12192000"/>
              <a:gd name="connsiteY75" fmla="*/ 1862176 h 3482342"/>
              <a:gd name="connsiteX76" fmla="*/ 7768994 w 12192000"/>
              <a:gd name="connsiteY76" fmla="*/ 1855721 h 3482342"/>
              <a:gd name="connsiteX77" fmla="*/ 7618027 w 12192000"/>
              <a:gd name="connsiteY77" fmla="*/ 1830959 h 3482342"/>
              <a:gd name="connsiteX78" fmla="*/ 7449425 w 12192000"/>
              <a:gd name="connsiteY78" fmla="*/ 1810910 h 3482342"/>
              <a:gd name="connsiteX79" fmla="*/ 7342915 w 12192000"/>
              <a:gd name="connsiteY79" fmla="*/ 1819827 h 3482342"/>
              <a:gd name="connsiteX80" fmla="*/ 7255191 w 12192000"/>
              <a:gd name="connsiteY80" fmla="*/ 1834354 h 3482342"/>
              <a:gd name="connsiteX81" fmla="*/ 7131205 w 12192000"/>
              <a:gd name="connsiteY81" fmla="*/ 1845557 h 3482342"/>
              <a:gd name="connsiteX82" fmla="*/ 6941837 w 12192000"/>
              <a:gd name="connsiteY82" fmla="*/ 1840640 h 3482342"/>
              <a:gd name="connsiteX83" fmla="*/ 6837145 w 12192000"/>
              <a:gd name="connsiteY83" fmla="*/ 1870724 h 3482342"/>
              <a:gd name="connsiteX84" fmla="*/ 6753991 w 12192000"/>
              <a:gd name="connsiteY84" fmla="*/ 1860969 h 3482342"/>
              <a:gd name="connsiteX85" fmla="*/ 6727754 w 12192000"/>
              <a:gd name="connsiteY85" fmla="*/ 1882372 h 3482342"/>
              <a:gd name="connsiteX86" fmla="*/ 6723371 w 12192000"/>
              <a:gd name="connsiteY86" fmla="*/ 1886494 h 3482342"/>
              <a:gd name="connsiteX87" fmla="*/ 6702779 w 12192000"/>
              <a:gd name="connsiteY87" fmla="*/ 1893601 h 3482342"/>
              <a:gd name="connsiteX88" fmla="*/ 6686657 w 12192000"/>
              <a:gd name="connsiteY88" fmla="*/ 1907344 h 3482342"/>
              <a:gd name="connsiteX89" fmla="*/ 6651330 w 12192000"/>
              <a:gd name="connsiteY89" fmla="*/ 1922921 h 3482342"/>
              <a:gd name="connsiteX90" fmla="*/ 6622958 w 12192000"/>
              <a:gd name="connsiteY90" fmla="*/ 1936255 h 3482342"/>
              <a:gd name="connsiteX91" fmla="*/ 6522602 w 12192000"/>
              <a:gd name="connsiteY91" fmla="*/ 1954133 h 3482342"/>
              <a:gd name="connsiteX92" fmla="*/ 6444344 w 12192000"/>
              <a:gd name="connsiteY92" fmla="*/ 1969663 h 3482342"/>
              <a:gd name="connsiteX93" fmla="*/ 6409626 w 12192000"/>
              <a:gd name="connsiteY93" fmla="*/ 1978846 h 3482342"/>
              <a:gd name="connsiteX94" fmla="*/ 6333446 w 12192000"/>
              <a:gd name="connsiteY94" fmla="*/ 1997163 h 3482342"/>
              <a:gd name="connsiteX95" fmla="*/ 6294933 w 12192000"/>
              <a:gd name="connsiteY95" fmla="*/ 2019412 h 3482342"/>
              <a:gd name="connsiteX96" fmla="*/ 6238719 w 12192000"/>
              <a:gd name="connsiteY96" fmla="*/ 2042547 h 3482342"/>
              <a:gd name="connsiteX97" fmla="*/ 6187205 w 12192000"/>
              <a:gd name="connsiteY97" fmla="*/ 2060048 h 3482342"/>
              <a:gd name="connsiteX98" fmla="*/ 6138780 w 12192000"/>
              <a:gd name="connsiteY98" fmla="*/ 2081918 h 3482342"/>
              <a:gd name="connsiteX99" fmla="*/ 6120125 w 12192000"/>
              <a:gd name="connsiteY99" fmla="*/ 2109475 h 3482342"/>
              <a:gd name="connsiteX100" fmla="*/ 6056576 w 12192000"/>
              <a:gd name="connsiteY100" fmla="*/ 2120066 h 3482342"/>
              <a:gd name="connsiteX101" fmla="*/ 5993794 w 12192000"/>
              <a:gd name="connsiteY101" fmla="*/ 2122569 h 3482342"/>
              <a:gd name="connsiteX102" fmla="*/ 5943601 w 12192000"/>
              <a:gd name="connsiteY102" fmla="*/ 2137719 h 3482342"/>
              <a:gd name="connsiteX103" fmla="*/ 5898141 w 12192000"/>
              <a:gd name="connsiteY103" fmla="*/ 2144806 h 3482342"/>
              <a:gd name="connsiteX104" fmla="*/ 5855337 w 12192000"/>
              <a:gd name="connsiteY104" fmla="*/ 2137719 h 3482342"/>
              <a:gd name="connsiteX105" fmla="*/ 5817682 w 12192000"/>
              <a:gd name="connsiteY105" fmla="*/ 2157358 h 3482342"/>
              <a:gd name="connsiteX106" fmla="*/ 5735300 w 12192000"/>
              <a:gd name="connsiteY106" fmla="*/ 2158902 h 3482342"/>
              <a:gd name="connsiteX107" fmla="*/ 5591469 w 12192000"/>
              <a:gd name="connsiteY107" fmla="*/ 2178389 h 3482342"/>
              <a:gd name="connsiteX108" fmla="*/ 5505818 w 12192000"/>
              <a:gd name="connsiteY108" fmla="*/ 2194207 h 3482342"/>
              <a:gd name="connsiteX109" fmla="*/ 5452860 w 12192000"/>
              <a:gd name="connsiteY109" fmla="*/ 2180085 h 3482342"/>
              <a:gd name="connsiteX110" fmla="*/ 5414282 w 12192000"/>
              <a:gd name="connsiteY110" fmla="*/ 2183070 h 3482342"/>
              <a:gd name="connsiteX111" fmla="*/ 5368369 w 12192000"/>
              <a:gd name="connsiteY111" fmla="*/ 2204272 h 3482342"/>
              <a:gd name="connsiteX112" fmla="*/ 5336354 w 12192000"/>
              <a:gd name="connsiteY112" fmla="*/ 2218920 h 3482342"/>
              <a:gd name="connsiteX113" fmla="*/ 5291263 w 12192000"/>
              <a:gd name="connsiteY113" fmla="*/ 2239182 h 3482342"/>
              <a:gd name="connsiteX114" fmla="*/ 5255152 w 12192000"/>
              <a:gd name="connsiteY114" fmla="*/ 2247164 h 3482342"/>
              <a:gd name="connsiteX115" fmla="*/ 5233796 w 12192000"/>
              <a:gd name="connsiteY115" fmla="*/ 2268260 h 3482342"/>
              <a:gd name="connsiteX116" fmla="*/ 5212786 w 12192000"/>
              <a:gd name="connsiteY116" fmla="*/ 2296592 h 3482342"/>
              <a:gd name="connsiteX117" fmla="*/ 5173523 w 12192000"/>
              <a:gd name="connsiteY117" fmla="*/ 2309057 h 3482342"/>
              <a:gd name="connsiteX118" fmla="*/ 5123830 w 12192000"/>
              <a:gd name="connsiteY118" fmla="*/ 2307070 h 3482342"/>
              <a:gd name="connsiteX119" fmla="*/ 5065426 w 12192000"/>
              <a:gd name="connsiteY119" fmla="*/ 2324076 h 3482342"/>
              <a:gd name="connsiteX120" fmla="*/ 4975908 w 12192000"/>
              <a:gd name="connsiteY120" fmla="*/ 2364128 h 3482342"/>
              <a:gd name="connsiteX121" fmla="*/ 4913723 w 12192000"/>
              <a:gd name="connsiteY121" fmla="*/ 2385265 h 3482342"/>
              <a:gd name="connsiteX122" fmla="*/ 4746485 w 12192000"/>
              <a:gd name="connsiteY122" fmla="*/ 2451769 h 3482342"/>
              <a:gd name="connsiteX123" fmla="*/ 4681588 w 12192000"/>
              <a:gd name="connsiteY123" fmla="*/ 2467494 h 3482342"/>
              <a:gd name="connsiteX124" fmla="*/ 1783655 w 12192000"/>
              <a:gd name="connsiteY124" fmla="*/ 3163860 h 3482342"/>
              <a:gd name="connsiteX125" fmla="*/ 1325955 w 12192000"/>
              <a:gd name="connsiteY125" fmla="*/ 3176692 h 3482342"/>
              <a:gd name="connsiteX126" fmla="*/ 1190384 w 12192000"/>
              <a:gd name="connsiteY126" fmla="*/ 3203504 h 3482342"/>
              <a:gd name="connsiteX127" fmla="*/ 1094537 w 12192000"/>
              <a:gd name="connsiteY127" fmla="*/ 3229469 h 3482342"/>
              <a:gd name="connsiteX128" fmla="*/ 779276 w 12192000"/>
              <a:gd name="connsiteY128" fmla="*/ 3327290 h 3482342"/>
              <a:gd name="connsiteX129" fmla="*/ 600378 w 12192000"/>
              <a:gd name="connsiteY129" fmla="*/ 3335250 h 3482342"/>
              <a:gd name="connsiteX130" fmla="*/ 493457 w 12192000"/>
              <a:gd name="connsiteY130" fmla="*/ 3365044 h 3482342"/>
              <a:gd name="connsiteX131" fmla="*/ 349402 w 12192000"/>
              <a:gd name="connsiteY131" fmla="*/ 3380897 h 3482342"/>
              <a:gd name="connsiteX132" fmla="*/ 192183 w 12192000"/>
              <a:gd name="connsiteY132" fmla="*/ 3460075 h 3482342"/>
              <a:gd name="connsiteX133" fmla="*/ 46713 w 12192000"/>
              <a:gd name="connsiteY133" fmla="*/ 3462986 h 3482342"/>
              <a:gd name="connsiteX134" fmla="*/ 2765 w 12192000"/>
              <a:gd name="connsiteY134" fmla="*/ 3480770 h 3482342"/>
              <a:gd name="connsiteX135" fmla="*/ 0 w 12192000"/>
              <a:gd name="connsiteY135" fmla="*/ 3482342 h 3482342"/>
              <a:gd name="connsiteX136" fmla="*/ 0 w 12192000"/>
              <a:gd name="connsiteY13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7717 w 12192000"/>
              <a:gd name="connsiteY14" fmla="*/ 746701 h 3482342"/>
              <a:gd name="connsiteX15" fmla="*/ 11656818 w 12192000"/>
              <a:gd name="connsiteY15" fmla="*/ 769062 h 3482342"/>
              <a:gd name="connsiteX16" fmla="*/ 11601229 w 12192000"/>
              <a:gd name="connsiteY16" fmla="*/ 785537 h 3482342"/>
              <a:gd name="connsiteX17" fmla="*/ 11501920 w 12192000"/>
              <a:gd name="connsiteY17" fmla="*/ 813109 h 3482342"/>
              <a:gd name="connsiteX18" fmla="*/ 11405286 w 12192000"/>
              <a:gd name="connsiteY18" fmla="*/ 849086 h 3482342"/>
              <a:gd name="connsiteX19" fmla="*/ 11338523 w 12192000"/>
              <a:gd name="connsiteY19" fmla="*/ 852810 h 3482342"/>
              <a:gd name="connsiteX20" fmla="*/ 11313493 w 12192000"/>
              <a:gd name="connsiteY20" fmla="*/ 880860 h 3482342"/>
              <a:gd name="connsiteX21" fmla="*/ 11228040 w 12192000"/>
              <a:gd name="connsiteY21" fmla="*/ 958953 h 3482342"/>
              <a:gd name="connsiteX22" fmla="*/ 11196987 w 12192000"/>
              <a:gd name="connsiteY22" fmla="*/ 1000897 h 3482342"/>
              <a:gd name="connsiteX23" fmla="*/ 11193568 w 12192000"/>
              <a:gd name="connsiteY23" fmla="*/ 1039464 h 3482342"/>
              <a:gd name="connsiteX24" fmla="*/ 11175804 w 12192000"/>
              <a:gd name="connsiteY24" fmla="*/ 1067977 h 3482342"/>
              <a:gd name="connsiteX25" fmla="*/ 11133438 w 12192000"/>
              <a:gd name="connsiteY25" fmla="*/ 1106812 h 3482342"/>
              <a:gd name="connsiteX26" fmla="*/ 11120819 w 12192000"/>
              <a:gd name="connsiteY26" fmla="*/ 1126133 h 3482342"/>
              <a:gd name="connsiteX27" fmla="*/ 11071654 w 12192000"/>
              <a:gd name="connsiteY27" fmla="*/ 1177422 h 3482342"/>
              <a:gd name="connsiteX28" fmla="*/ 11028687 w 12192000"/>
              <a:gd name="connsiteY28" fmla="*/ 1199018 h 3482342"/>
              <a:gd name="connsiteX29" fmla="*/ 10974565 w 12192000"/>
              <a:gd name="connsiteY29" fmla="*/ 1226849 h 3482342"/>
              <a:gd name="connsiteX30" fmla="*/ 10960443 w 12192000"/>
              <a:gd name="connsiteY30" fmla="*/ 1244502 h 3482342"/>
              <a:gd name="connsiteX31" fmla="*/ 10879242 w 12192000"/>
              <a:gd name="connsiteY31" fmla="*/ 1269215 h 3482342"/>
              <a:gd name="connsiteX32" fmla="*/ 10850998 w 12192000"/>
              <a:gd name="connsiteY32" fmla="*/ 1269215 h 3482342"/>
              <a:gd name="connsiteX33" fmla="*/ 10815658 w 12192000"/>
              <a:gd name="connsiteY33" fmla="*/ 1287849 h 3482342"/>
              <a:gd name="connsiteX34" fmla="*/ 10723900 w 12192000"/>
              <a:gd name="connsiteY34" fmla="*/ 1318642 h 3482342"/>
              <a:gd name="connsiteX35" fmla="*/ 10699186 w 12192000"/>
              <a:gd name="connsiteY35" fmla="*/ 1322173 h 3482342"/>
              <a:gd name="connsiteX36" fmla="*/ 10676375 w 12192000"/>
              <a:gd name="connsiteY36" fmla="*/ 1342640 h 3482342"/>
              <a:gd name="connsiteX37" fmla="*/ 10636304 w 12192000"/>
              <a:gd name="connsiteY37" fmla="*/ 1342641 h 3482342"/>
              <a:gd name="connsiteX38" fmla="*/ 10603863 w 12192000"/>
              <a:gd name="connsiteY38" fmla="*/ 1346886 h 3482342"/>
              <a:gd name="connsiteX39" fmla="*/ 10573203 w 12192000"/>
              <a:gd name="connsiteY39" fmla="*/ 1351996 h 3482342"/>
              <a:gd name="connsiteX40" fmla="*/ 10547375 w 12192000"/>
              <a:gd name="connsiteY40" fmla="*/ 1375130 h 3482342"/>
              <a:gd name="connsiteX41" fmla="*/ 10513263 w 12192000"/>
              <a:gd name="connsiteY41" fmla="*/ 1371939 h 3482342"/>
              <a:gd name="connsiteX42" fmla="*/ 10487356 w 12192000"/>
              <a:gd name="connsiteY42" fmla="*/ 1385722 h 3482342"/>
              <a:gd name="connsiteX43" fmla="*/ 10464012 w 12192000"/>
              <a:gd name="connsiteY43" fmla="*/ 1391778 h 3482342"/>
              <a:gd name="connsiteX44" fmla="*/ 10439694 w 12192000"/>
              <a:gd name="connsiteY44" fmla="*/ 1406905 h 3482342"/>
              <a:gd name="connsiteX45" fmla="*/ 10405409 w 12192000"/>
              <a:gd name="connsiteY45" fmla="*/ 1422789 h 3482342"/>
              <a:gd name="connsiteX46" fmla="*/ 10370530 w 12192000"/>
              <a:gd name="connsiteY46" fmla="*/ 1441596 h 3482342"/>
              <a:gd name="connsiteX47" fmla="*/ 10300239 w 12192000"/>
              <a:gd name="connsiteY47" fmla="*/ 1456332 h 3482342"/>
              <a:gd name="connsiteX48" fmla="*/ 10264922 w 12192000"/>
              <a:gd name="connsiteY48" fmla="*/ 1472107 h 3482342"/>
              <a:gd name="connsiteX49" fmla="*/ 10229629 w 12192000"/>
              <a:gd name="connsiteY49" fmla="*/ 1470454 h 3482342"/>
              <a:gd name="connsiteX50" fmla="*/ 10201385 w 12192000"/>
              <a:gd name="connsiteY50" fmla="*/ 1477515 h 3482342"/>
              <a:gd name="connsiteX51" fmla="*/ 10151958 w 12192000"/>
              <a:gd name="connsiteY51" fmla="*/ 1477515 h 3482342"/>
              <a:gd name="connsiteX52" fmla="*/ 10120184 w 12192000"/>
              <a:gd name="connsiteY52" fmla="*/ 1466924 h 3482342"/>
              <a:gd name="connsiteX53" fmla="*/ 10081348 w 12192000"/>
              <a:gd name="connsiteY53" fmla="*/ 1481046 h 3482342"/>
              <a:gd name="connsiteX54" fmla="*/ 10058690 w 12192000"/>
              <a:gd name="connsiteY54" fmla="*/ 1474888 h 3482342"/>
              <a:gd name="connsiteX55" fmla="*/ 10004424 w 12192000"/>
              <a:gd name="connsiteY55" fmla="*/ 1489801 h 3482342"/>
              <a:gd name="connsiteX56" fmla="*/ 9999951 w 12192000"/>
              <a:gd name="connsiteY56" fmla="*/ 1499127 h 3482342"/>
              <a:gd name="connsiteX57" fmla="*/ 9845462 w 12192000"/>
              <a:gd name="connsiteY57" fmla="*/ 1548192 h 3482342"/>
              <a:gd name="connsiteX58" fmla="*/ 9736156 w 12192000"/>
              <a:gd name="connsiteY58" fmla="*/ 1581928 h 3482342"/>
              <a:gd name="connsiteX59" fmla="*/ 9693355 w 12192000"/>
              <a:gd name="connsiteY59" fmla="*/ 1602632 h 3482342"/>
              <a:gd name="connsiteX60" fmla="*/ 9664242 w 12192000"/>
              <a:gd name="connsiteY60" fmla="*/ 1622075 h 3482342"/>
              <a:gd name="connsiteX61" fmla="*/ 9579195 w 12192000"/>
              <a:gd name="connsiteY61" fmla="*/ 1648017 h 3482342"/>
              <a:gd name="connsiteX62" fmla="*/ 9433652 w 12192000"/>
              <a:gd name="connsiteY62" fmla="*/ 1681174 h 3482342"/>
              <a:gd name="connsiteX63" fmla="*/ 9403775 w 12192000"/>
              <a:gd name="connsiteY63" fmla="*/ 1690403 h 3482342"/>
              <a:gd name="connsiteX64" fmla="*/ 9382503 w 12192000"/>
              <a:gd name="connsiteY64" fmla="*/ 1706957 h 3482342"/>
              <a:gd name="connsiteX65" fmla="*/ 9381410 w 12192000"/>
              <a:gd name="connsiteY65" fmla="*/ 1718312 h 3482342"/>
              <a:gd name="connsiteX66" fmla="*/ 9365685 w 12192000"/>
              <a:gd name="connsiteY66" fmla="*/ 1724772 h 3482342"/>
              <a:gd name="connsiteX67" fmla="*/ 9278020 w 12192000"/>
              <a:gd name="connsiteY67" fmla="*/ 1741161 h 3482342"/>
              <a:gd name="connsiteX68" fmla="*/ 9217145 w 12192000"/>
              <a:gd name="connsiteY68" fmla="*/ 1771195 h 3482342"/>
              <a:gd name="connsiteX69" fmla="*/ 8955875 w 12192000"/>
              <a:gd name="connsiteY69" fmla="*/ 1796806 h 3482342"/>
              <a:gd name="connsiteX70" fmla="*/ 8648415 w 12192000"/>
              <a:gd name="connsiteY70" fmla="*/ 1878623 h 3482342"/>
              <a:gd name="connsiteX71" fmla="*/ 8538519 w 12192000"/>
              <a:gd name="connsiteY71" fmla="*/ 1894114 h 3482342"/>
              <a:gd name="connsiteX72" fmla="*/ 8506541 w 12192000"/>
              <a:gd name="connsiteY72" fmla="*/ 1905955 h 3482342"/>
              <a:gd name="connsiteX73" fmla="*/ 8236214 w 12192000"/>
              <a:gd name="connsiteY73" fmla="*/ 1909725 h 3482342"/>
              <a:gd name="connsiteX74" fmla="*/ 8132104 w 12192000"/>
              <a:gd name="connsiteY74" fmla="*/ 1895727 h 3482342"/>
              <a:gd name="connsiteX75" fmla="*/ 7918078 w 12192000"/>
              <a:gd name="connsiteY75" fmla="*/ 1862668 h 3482342"/>
              <a:gd name="connsiteX76" fmla="*/ 7817899 w 12192000"/>
              <a:gd name="connsiteY76" fmla="*/ 1862176 h 3482342"/>
              <a:gd name="connsiteX77" fmla="*/ 7768994 w 12192000"/>
              <a:gd name="connsiteY77" fmla="*/ 1855721 h 3482342"/>
              <a:gd name="connsiteX78" fmla="*/ 7618027 w 12192000"/>
              <a:gd name="connsiteY78" fmla="*/ 1830959 h 3482342"/>
              <a:gd name="connsiteX79" fmla="*/ 7449425 w 12192000"/>
              <a:gd name="connsiteY79" fmla="*/ 1810910 h 3482342"/>
              <a:gd name="connsiteX80" fmla="*/ 7342915 w 12192000"/>
              <a:gd name="connsiteY80" fmla="*/ 1819827 h 3482342"/>
              <a:gd name="connsiteX81" fmla="*/ 7255191 w 12192000"/>
              <a:gd name="connsiteY81" fmla="*/ 1834354 h 3482342"/>
              <a:gd name="connsiteX82" fmla="*/ 7131205 w 12192000"/>
              <a:gd name="connsiteY82" fmla="*/ 1845557 h 3482342"/>
              <a:gd name="connsiteX83" fmla="*/ 6941837 w 12192000"/>
              <a:gd name="connsiteY83" fmla="*/ 1840640 h 3482342"/>
              <a:gd name="connsiteX84" fmla="*/ 6837145 w 12192000"/>
              <a:gd name="connsiteY84" fmla="*/ 1870724 h 3482342"/>
              <a:gd name="connsiteX85" fmla="*/ 6753991 w 12192000"/>
              <a:gd name="connsiteY85" fmla="*/ 1860969 h 3482342"/>
              <a:gd name="connsiteX86" fmla="*/ 6727754 w 12192000"/>
              <a:gd name="connsiteY86" fmla="*/ 1882372 h 3482342"/>
              <a:gd name="connsiteX87" fmla="*/ 6723371 w 12192000"/>
              <a:gd name="connsiteY87" fmla="*/ 1886494 h 3482342"/>
              <a:gd name="connsiteX88" fmla="*/ 6702779 w 12192000"/>
              <a:gd name="connsiteY88" fmla="*/ 1893601 h 3482342"/>
              <a:gd name="connsiteX89" fmla="*/ 6686657 w 12192000"/>
              <a:gd name="connsiteY89" fmla="*/ 1907344 h 3482342"/>
              <a:gd name="connsiteX90" fmla="*/ 6651330 w 12192000"/>
              <a:gd name="connsiteY90" fmla="*/ 1922921 h 3482342"/>
              <a:gd name="connsiteX91" fmla="*/ 6622958 w 12192000"/>
              <a:gd name="connsiteY91" fmla="*/ 1936255 h 3482342"/>
              <a:gd name="connsiteX92" fmla="*/ 6522602 w 12192000"/>
              <a:gd name="connsiteY92" fmla="*/ 1954133 h 3482342"/>
              <a:gd name="connsiteX93" fmla="*/ 6444344 w 12192000"/>
              <a:gd name="connsiteY93" fmla="*/ 1969663 h 3482342"/>
              <a:gd name="connsiteX94" fmla="*/ 6409626 w 12192000"/>
              <a:gd name="connsiteY94" fmla="*/ 1978846 h 3482342"/>
              <a:gd name="connsiteX95" fmla="*/ 6333446 w 12192000"/>
              <a:gd name="connsiteY95" fmla="*/ 1997163 h 3482342"/>
              <a:gd name="connsiteX96" fmla="*/ 6294933 w 12192000"/>
              <a:gd name="connsiteY96" fmla="*/ 2019412 h 3482342"/>
              <a:gd name="connsiteX97" fmla="*/ 6238719 w 12192000"/>
              <a:gd name="connsiteY97" fmla="*/ 2042547 h 3482342"/>
              <a:gd name="connsiteX98" fmla="*/ 6187205 w 12192000"/>
              <a:gd name="connsiteY98" fmla="*/ 2060048 h 3482342"/>
              <a:gd name="connsiteX99" fmla="*/ 6138780 w 12192000"/>
              <a:gd name="connsiteY99" fmla="*/ 2081918 h 3482342"/>
              <a:gd name="connsiteX100" fmla="*/ 6120125 w 12192000"/>
              <a:gd name="connsiteY100" fmla="*/ 2109475 h 3482342"/>
              <a:gd name="connsiteX101" fmla="*/ 6056576 w 12192000"/>
              <a:gd name="connsiteY101" fmla="*/ 2120066 h 3482342"/>
              <a:gd name="connsiteX102" fmla="*/ 5993794 w 12192000"/>
              <a:gd name="connsiteY102" fmla="*/ 2122569 h 3482342"/>
              <a:gd name="connsiteX103" fmla="*/ 5943601 w 12192000"/>
              <a:gd name="connsiteY103" fmla="*/ 2137719 h 3482342"/>
              <a:gd name="connsiteX104" fmla="*/ 5898141 w 12192000"/>
              <a:gd name="connsiteY104" fmla="*/ 2144806 h 3482342"/>
              <a:gd name="connsiteX105" fmla="*/ 5855337 w 12192000"/>
              <a:gd name="connsiteY105" fmla="*/ 2137719 h 3482342"/>
              <a:gd name="connsiteX106" fmla="*/ 5817682 w 12192000"/>
              <a:gd name="connsiteY106" fmla="*/ 2157358 h 3482342"/>
              <a:gd name="connsiteX107" fmla="*/ 5735300 w 12192000"/>
              <a:gd name="connsiteY107" fmla="*/ 2158902 h 3482342"/>
              <a:gd name="connsiteX108" fmla="*/ 5591469 w 12192000"/>
              <a:gd name="connsiteY108" fmla="*/ 2178389 h 3482342"/>
              <a:gd name="connsiteX109" fmla="*/ 5505818 w 12192000"/>
              <a:gd name="connsiteY109" fmla="*/ 2194207 h 3482342"/>
              <a:gd name="connsiteX110" fmla="*/ 5452860 w 12192000"/>
              <a:gd name="connsiteY110" fmla="*/ 2180085 h 3482342"/>
              <a:gd name="connsiteX111" fmla="*/ 5414282 w 12192000"/>
              <a:gd name="connsiteY111" fmla="*/ 2183070 h 3482342"/>
              <a:gd name="connsiteX112" fmla="*/ 5368369 w 12192000"/>
              <a:gd name="connsiteY112" fmla="*/ 2204272 h 3482342"/>
              <a:gd name="connsiteX113" fmla="*/ 5336354 w 12192000"/>
              <a:gd name="connsiteY113" fmla="*/ 2218920 h 3482342"/>
              <a:gd name="connsiteX114" fmla="*/ 5291263 w 12192000"/>
              <a:gd name="connsiteY114" fmla="*/ 2239182 h 3482342"/>
              <a:gd name="connsiteX115" fmla="*/ 5255152 w 12192000"/>
              <a:gd name="connsiteY115" fmla="*/ 2247164 h 3482342"/>
              <a:gd name="connsiteX116" fmla="*/ 5233796 w 12192000"/>
              <a:gd name="connsiteY116" fmla="*/ 2268260 h 3482342"/>
              <a:gd name="connsiteX117" fmla="*/ 5212786 w 12192000"/>
              <a:gd name="connsiteY117" fmla="*/ 2296592 h 3482342"/>
              <a:gd name="connsiteX118" fmla="*/ 5173523 w 12192000"/>
              <a:gd name="connsiteY118" fmla="*/ 2309057 h 3482342"/>
              <a:gd name="connsiteX119" fmla="*/ 5123830 w 12192000"/>
              <a:gd name="connsiteY119" fmla="*/ 2307070 h 3482342"/>
              <a:gd name="connsiteX120" fmla="*/ 5065426 w 12192000"/>
              <a:gd name="connsiteY120" fmla="*/ 2324076 h 3482342"/>
              <a:gd name="connsiteX121" fmla="*/ 4975908 w 12192000"/>
              <a:gd name="connsiteY121" fmla="*/ 2364128 h 3482342"/>
              <a:gd name="connsiteX122" fmla="*/ 4913723 w 12192000"/>
              <a:gd name="connsiteY122" fmla="*/ 2385265 h 3482342"/>
              <a:gd name="connsiteX123" fmla="*/ 4746485 w 12192000"/>
              <a:gd name="connsiteY123" fmla="*/ 2451769 h 3482342"/>
              <a:gd name="connsiteX124" fmla="*/ 4681588 w 12192000"/>
              <a:gd name="connsiteY124" fmla="*/ 2467494 h 3482342"/>
              <a:gd name="connsiteX125" fmla="*/ 1783655 w 12192000"/>
              <a:gd name="connsiteY125" fmla="*/ 3163860 h 3482342"/>
              <a:gd name="connsiteX126" fmla="*/ 1325955 w 12192000"/>
              <a:gd name="connsiteY126" fmla="*/ 3176692 h 3482342"/>
              <a:gd name="connsiteX127" fmla="*/ 1190384 w 12192000"/>
              <a:gd name="connsiteY127" fmla="*/ 3203504 h 3482342"/>
              <a:gd name="connsiteX128" fmla="*/ 1094537 w 12192000"/>
              <a:gd name="connsiteY128" fmla="*/ 3229469 h 3482342"/>
              <a:gd name="connsiteX129" fmla="*/ 779276 w 12192000"/>
              <a:gd name="connsiteY129" fmla="*/ 3327290 h 3482342"/>
              <a:gd name="connsiteX130" fmla="*/ 600378 w 12192000"/>
              <a:gd name="connsiteY130" fmla="*/ 3335250 h 3482342"/>
              <a:gd name="connsiteX131" fmla="*/ 493457 w 12192000"/>
              <a:gd name="connsiteY131" fmla="*/ 3365044 h 3482342"/>
              <a:gd name="connsiteX132" fmla="*/ 349402 w 12192000"/>
              <a:gd name="connsiteY132" fmla="*/ 3380897 h 3482342"/>
              <a:gd name="connsiteX133" fmla="*/ 192183 w 12192000"/>
              <a:gd name="connsiteY133" fmla="*/ 3460075 h 3482342"/>
              <a:gd name="connsiteX134" fmla="*/ 46713 w 12192000"/>
              <a:gd name="connsiteY134" fmla="*/ 3462986 h 3482342"/>
              <a:gd name="connsiteX135" fmla="*/ 2765 w 12192000"/>
              <a:gd name="connsiteY135" fmla="*/ 3480770 h 3482342"/>
              <a:gd name="connsiteX136" fmla="*/ 0 w 12192000"/>
              <a:gd name="connsiteY136" fmla="*/ 3482342 h 3482342"/>
              <a:gd name="connsiteX137" fmla="*/ 0 w 12192000"/>
              <a:gd name="connsiteY13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13493 w 12192000"/>
              <a:gd name="connsiteY21" fmla="*/ 880860 h 3482342"/>
              <a:gd name="connsiteX22" fmla="*/ 11228040 w 12192000"/>
              <a:gd name="connsiteY22" fmla="*/ 958953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96592 h 3482342"/>
              <a:gd name="connsiteX119" fmla="*/ 5173523 w 12192000"/>
              <a:gd name="connsiteY119" fmla="*/ 2309057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28040 w 12192000"/>
              <a:gd name="connsiteY22" fmla="*/ 958953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96592 h 3482342"/>
              <a:gd name="connsiteX119" fmla="*/ 5173523 w 12192000"/>
              <a:gd name="connsiteY119" fmla="*/ 2309057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96592 h 3482342"/>
              <a:gd name="connsiteX119" fmla="*/ 5173523 w 12192000"/>
              <a:gd name="connsiteY119" fmla="*/ 2309057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73523 w 12192000"/>
              <a:gd name="connsiteY119" fmla="*/ 2309057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88263 w 12192000"/>
              <a:gd name="connsiteY135" fmla="*/ 3479310 h 3482342"/>
              <a:gd name="connsiteX136" fmla="*/ 46713 w 12192000"/>
              <a:gd name="connsiteY136" fmla="*/ 3462986 h 3482342"/>
              <a:gd name="connsiteX137" fmla="*/ 2765 w 12192000"/>
              <a:gd name="connsiteY137" fmla="*/ 3480770 h 3482342"/>
              <a:gd name="connsiteX138" fmla="*/ 0 w 12192000"/>
              <a:gd name="connsiteY138" fmla="*/ 3482342 h 3482342"/>
              <a:gd name="connsiteX139" fmla="*/ 0 w 12192000"/>
              <a:gd name="connsiteY13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88263 w 12192000"/>
              <a:gd name="connsiteY135" fmla="*/ 3479310 h 3482342"/>
              <a:gd name="connsiteX136" fmla="*/ 46713 w 12192000"/>
              <a:gd name="connsiteY136" fmla="*/ 3462986 h 3482342"/>
              <a:gd name="connsiteX137" fmla="*/ 2765 w 12192000"/>
              <a:gd name="connsiteY137" fmla="*/ 3480770 h 3482342"/>
              <a:gd name="connsiteX138" fmla="*/ 0 w 12192000"/>
              <a:gd name="connsiteY138" fmla="*/ 3482342 h 3482342"/>
              <a:gd name="connsiteX139" fmla="*/ 0 w 12192000"/>
              <a:gd name="connsiteY13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225952 w 12192000"/>
              <a:gd name="connsiteY134" fmla="*/ 3426352 h 3482342"/>
              <a:gd name="connsiteX135" fmla="*/ 192183 w 12192000"/>
              <a:gd name="connsiteY135" fmla="*/ 3460075 h 3482342"/>
              <a:gd name="connsiteX136" fmla="*/ 88263 w 12192000"/>
              <a:gd name="connsiteY136" fmla="*/ 3479310 h 3482342"/>
              <a:gd name="connsiteX137" fmla="*/ 46713 w 12192000"/>
              <a:gd name="connsiteY137" fmla="*/ 3462986 h 3482342"/>
              <a:gd name="connsiteX138" fmla="*/ 2765 w 12192000"/>
              <a:gd name="connsiteY138" fmla="*/ 3480770 h 3482342"/>
              <a:gd name="connsiteX139" fmla="*/ 0 w 12192000"/>
              <a:gd name="connsiteY139" fmla="*/ 3482342 h 3482342"/>
              <a:gd name="connsiteX140" fmla="*/ 0 w 12192000"/>
              <a:gd name="connsiteY14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225952 w 12192000"/>
              <a:gd name="connsiteY134" fmla="*/ 3426352 h 3482342"/>
              <a:gd name="connsiteX135" fmla="*/ 171000 w 12192000"/>
              <a:gd name="connsiteY135" fmla="*/ 3438892 h 3482342"/>
              <a:gd name="connsiteX136" fmla="*/ 88263 w 12192000"/>
              <a:gd name="connsiteY136" fmla="*/ 3479310 h 3482342"/>
              <a:gd name="connsiteX137" fmla="*/ 46713 w 12192000"/>
              <a:gd name="connsiteY137" fmla="*/ 3462986 h 3482342"/>
              <a:gd name="connsiteX138" fmla="*/ 2765 w 12192000"/>
              <a:gd name="connsiteY138" fmla="*/ 3480770 h 3482342"/>
              <a:gd name="connsiteX139" fmla="*/ 0 w 12192000"/>
              <a:gd name="connsiteY139" fmla="*/ 3482342 h 3482342"/>
              <a:gd name="connsiteX140" fmla="*/ 0 w 12192000"/>
              <a:gd name="connsiteY14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225952 w 12192000"/>
              <a:gd name="connsiteY134" fmla="*/ 3426352 h 3482342"/>
              <a:gd name="connsiteX135" fmla="*/ 171000 w 12192000"/>
              <a:gd name="connsiteY135" fmla="*/ 3438892 h 3482342"/>
              <a:gd name="connsiteX136" fmla="*/ 88263 w 12192000"/>
              <a:gd name="connsiteY136" fmla="*/ 3479310 h 3482342"/>
              <a:gd name="connsiteX137" fmla="*/ 46713 w 12192000"/>
              <a:gd name="connsiteY137" fmla="*/ 3462986 h 3482342"/>
              <a:gd name="connsiteX138" fmla="*/ 2765 w 12192000"/>
              <a:gd name="connsiteY138" fmla="*/ 3480770 h 3482342"/>
              <a:gd name="connsiteX139" fmla="*/ 0 w 12192000"/>
              <a:gd name="connsiteY139" fmla="*/ 3482342 h 3482342"/>
              <a:gd name="connsiteX140" fmla="*/ 0 w 12192000"/>
              <a:gd name="connsiteY14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416599 w 12192000"/>
              <a:gd name="connsiteY133" fmla="*/ 3387517 h 3482342"/>
              <a:gd name="connsiteX134" fmla="*/ 349402 w 12192000"/>
              <a:gd name="connsiteY134" fmla="*/ 3380897 h 3482342"/>
              <a:gd name="connsiteX135" fmla="*/ 225952 w 12192000"/>
              <a:gd name="connsiteY135" fmla="*/ 3426352 h 3482342"/>
              <a:gd name="connsiteX136" fmla="*/ 171000 w 12192000"/>
              <a:gd name="connsiteY136" fmla="*/ 3438892 h 3482342"/>
              <a:gd name="connsiteX137" fmla="*/ 88263 w 12192000"/>
              <a:gd name="connsiteY137" fmla="*/ 3479310 h 3482342"/>
              <a:gd name="connsiteX138" fmla="*/ 46713 w 12192000"/>
              <a:gd name="connsiteY138" fmla="*/ 3462986 h 3482342"/>
              <a:gd name="connsiteX139" fmla="*/ 2765 w 12192000"/>
              <a:gd name="connsiteY139" fmla="*/ 3480770 h 3482342"/>
              <a:gd name="connsiteX140" fmla="*/ 0 w 12192000"/>
              <a:gd name="connsiteY140" fmla="*/ 3482342 h 3482342"/>
              <a:gd name="connsiteX141" fmla="*/ 0 w 12192000"/>
              <a:gd name="connsiteY14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779276 w 12192000"/>
              <a:gd name="connsiteY131" fmla="*/ 3327290 h 3482342"/>
              <a:gd name="connsiteX132" fmla="*/ 600378 w 12192000"/>
              <a:gd name="connsiteY132" fmla="*/ 3335250 h 3482342"/>
              <a:gd name="connsiteX133" fmla="*/ 493457 w 12192000"/>
              <a:gd name="connsiteY133" fmla="*/ 3365044 h 3482342"/>
              <a:gd name="connsiteX134" fmla="*/ 416599 w 12192000"/>
              <a:gd name="connsiteY134" fmla="*/ 3387517 h 3482342"/>
              <a:gd name="connsiteX135" fmla="*/ 349402 w 12192000"/>
              <a:gd name="connsiteY135" fmla="*/ 3380897 h 3482342"/>
              <a:gd name="connsiteX136" fmla="*/ 225952 w 12192000"/>
              <a:gd name="connsiteY136" fmla="*/ 3426352 h 3482342"/>
              <a:gd name="connsiteX137" fmla="*/ 171000 w 12192000"/>
              <a:gd name="connsiteY137" fmla="*/ 3438892 h 3482342"/>
              <a:gd name="connsiteX138" fmla="*/ 88263 w 12192000"/>
              <a:gd name="connsiteY138" fmla="*/ 3479310 h 3482342"/>
              <a:gd name="connsiteX139" fmla="*/ 46713 w 12192000"/>
              <a:gd name="connsiteY139" fmla="*/ 3462986 h 3482342"/>
              <a:gd name="connsiteX140" fmla="*/ 2765 w 12192000"/>
              <a:gd name="connsiteY140" fmla="*/ 3480770 h 3482342"/>
              <a:gd name="connsiteX141" fmla="*/ 0 w 12192000"/>
              <a:gd name="connsiteY141" fmla="*/ 3482342 h 3482342"/>
              <a:gd name="connsiteX142" fmla="*/ 0 w 12192000"/>
              <a:gd name="connsiteY14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779276 w 12192000"/>
              <a:gd name="connsiteY131" fmla="*/ 3327290 h 3482342"/>
              <a:gd name="connsiteX132" fmla="*/ 600378 w 12192000"/>
              <a:gd name="connsiteY132" fmla="*/ 3335250 h 3482342"/>
              <a:gd name="connsiteX133" fmla="*/ 493457 w 12192000"/>
              <a:gd name="connsiteY133" fmla="*/ 3365044 h 3482342"/>
              <a:gd name="connsiteX134" fmla="*/ 416599 w 12192000"/>
              <a:gd name="connsiteY134" fmla="*/ 3387517 h 3482342"/>
              <a:gd name="connsiteX135" fmla="*/ 349402 w 12192000"/>
              <a:gd name="connsiteY135" fmla="*/ 3380897 h 3482342"/>
              <a:gd name="connsiteX136" fmla="*/ 225952 w 12192000"/>
              <a:gd name="connsiteY136" fmla="*/ 3426352 h 3482342"/>
              <a:gd name="connsiteX137" fmla="*/ 171000 w 12192000"/>
              <a:gd name="connsiteY137" fmla="*/ 3438892 h 3482342"/>
              <a:gd name="connsiteX138" fmla="*/ 88263 w 12192000"/>
              <a:gd name="connsiteY138" fmla="*/ 3479310 h 3482342"/>
              <a:gd name="connsiteX139" fmla="*/ 46713 w 12192000"/>
              <a:gd name="connsiteY139" fmla="*/ 3462986 h 3482342"/>
              <a:gd name="connsiteX140" fmla="*/ 2765 w 12192000"/>
              <a:gd name="connsiteY140" fmla="*/ 3480770 h 3482342"/>
              <a:gd name="connsiteX141" fmla="*/ 0 w 12192000"/>
              <a:gd name="connsiteY141" fmla="*/ 3482342 h 3482342"/>
              <a:gd name="connsiteX142" fmla="*/ 0 w 12192000"/>
              <a:gd name="connsiteY14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779276 w 12192000"/>
              <a:gd name="connsiteY131" fmla="*/ 3327290 h 3482342"/>
              <a:gd name="connsiteX132" fmla="*/ 600378 w 12192000"/>
              <a:gd name="connsiteY132" fmla="*/ 3335250 h 3482342"/>
              <a:gd name="connsiteX133" fmla="*/ 493457 w 12192000"/>
              <a:gd name="connsiteY133" fmla="*/ 3365044 h 3482342"/>
              <a:gd name="connsiteX134" fmla="*/ 416599 w 12192000"/>
              <a:gd name="connsiteY134" fmla="*/ 3387517 h 3482342"/>
              <a:gd name="connsiteX135" fmla="*/ 349402 w 12192000"/>
              <a:gd name="connsiteY135" fmla="*/ 3380897 h 3482342"/>
              <a:gd name="connsiteX136" fmla="*/ 225952 w 12192000"/>
              <a:gd name="connsiteY136" fmla="*/ 3426352 h 3482342"/>
              <a:gd name="connsiteX137" fmla="*/ 171000 w 12192000"/>
              <a:gd name="connsiteY137" fmla="*/ 3438892 h 3482342"/>
              <a:gd name="connsiteX138" fmla="*/ 88263 w 12192000"/>
              <a:gd name="connsiteY138" fmla="*/ 3479310 h 3482342"/>
              <a:gd name="connsiteX139" fmla="*/ 46713 w 12192000"/>
              <a:gd name="connsiteY139" fmla="*/ 3462986 h 3482342"/>
              <a:gd name="connsiteX140" fmla="*/ 2765 w 12192000"/>
              <a:gd name="connsiteY140" fmla="*/ 3480770 h 3482342"/>
              <a:gd name="connsiteX141" fmla="*/ 0 w 12192000"/>
              <a:gd name="connsiteY141" fmla="*/ 3482342 h 3482342"/>
              <a:gd name="connsiteX142" fmla="*/ 0 w 12192000"/>
              <a:gd name="connsiteY14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815546 w 12192000"/>
              <a:gd name="connsiteY131" fmla="*/ 3334559 h 3482342"/>
              <a:gd name="connsiteX132" fmla="*/ 779276 w 12192000"/>
              <a:gd name="connsiteY132" fmla="*/ 3327290 h 3482342"/>
              <a:gd name="connsiteX133" fmla="*/ 600378 w 12192000"/>
              <a:gd name="connsiteY133" fmla="*/ 3335250 h 3482342"/>
              <a:gd name="connsiteX134" fmla="*/ 493457 w 12192000"/>
              <a:gd name="connsiteY134" fmla="*/ 3365044 h 3482342"/>
              <a:gd name="connsiteX135" fmla="*/ 416599 w 12192000"/>
              <a:gd name="connsiteY135" fmla="*/ 3387517 h 3482342"/>
              <a:gd name="connsiteX136" fmla="*/ 349402 w 12192000"/>
              <a:gd name="connsiteY136" fmla="*/ 3380897 h 3482342"/>
              <a:gd name="connsiteX137" fmla="*/ 225952 w 12192000"/>
              <a:gd name="connsiteY137" fmla="*/ 3426352 h 3482342"/>
              <a:gd name="connsiteX138" fmla="*/ 171000 w 12192000"/>
              <a:gd name="connsiteY138" fmla="*/ 3438892 h 3482342"/>
              <a:gd name="connsiteX139" fmla="*/ 88263 w 12192000"/>
              <a:gd name="connsiteY139" fmla="*/ 3479310 h 3482342"/>
              <a:gd name="connsiteX140" fmla="*/ 46713 w 12192000"/>
              <a:gd name="connsiteY140" fmla="*/ 3462986 h 3482342"/>
              <a:gd name="connsiteX141" fmla="*/ 2765 w 12192000"/>
              <a:gd name="connsiteY141" fmla="*/ 3480770 h 3482342"/>
              <a:gd name="connsiteX142" fmla="*/ 0 w 12192000"/>
              <a:gd name="connsiteY142" fmla="*/ 3482342 h 3482342"/>
              <a:gd name="connsiteX143" fmla="*/ 0 w 12192000"/>
              <a:gd name="connsiteY14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815546 w 12192000"/>
              <a:gd name="connsiteY131" fmla="*/ 3334559 h 3482342"/>
              <a:gd name="connsiteX132" fmla="*/ 779276 w 12192000"/>
              <a:gd name="connsiteY132" fmla="*/ 3327290 h 3482342"/>
              <a:gd name="connsiteX133" fmla="*/ 600378 w 12192000"/>
              <a:gd name="connsiteY133" fmla="*/ 3335250 h 3482342"/>
              <a:gd name="connsiteX134" fmla="*/ 493457 w 12192000"/>
              <a:gd name="connsiteY134" fmla="*/ 3365044 h 3482342"/>
              <a:gd name="connsiteX135" fmla="*/ 416599 w 12192000"/>
              <a:gd name="connsiteY135" fmla="*/ 3387517 h 3482342"/>
              <a:gd name="connsiteX136" fmla="*/ 349402 w 12192000"/>
              <a:gd name="connsiteY136" fmla="*/ 3380897 h 3482342"/>
              <a:gd name="connsiteX137" fmla="*/ 225952 w 12192000"/>
              <a:gd name="connsiteY137" fmla="*/ 3426352 h 3482342"/>
              <a:gd name="connsiteX138" fmla="*/ 171000 w 12192000"/>
              <a:gd name="connsiteY138" fmla="*/ 3438892 h 3482342"/>
              <a:gd name="connsiteX139" fmla="*/ 88263 w 12192000"/>
              <a:gd name="connsiteY139" fmla="*/ 3479310 h 3482342"/>
              <a:gd name="connsiteX140" fmla="*/ 46713 w 12192000"/>
              <a:gd name="connsiteY140" fmla="*/ 3462986 h 3482342"/>
              <a:gd name="connsiteX141" fmla="*/ 2765 w 12192000"/>
              <a:gd name="connsiteY141" fmla="*/ 3480770 h 3482342"/>
              <a:gd name="connsiteX142" fmla="*/ 0 w 12192000"/>
              <a:gd name="connsiteY142" fmla="*/ 3482342 h 3482342"/>
              <a:gd name="connsiteX143" fmla="*/ 0 w 12192000"/>
              <a:gd name="connsiteY14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815546 w 12192000"/>
              <a:gd name="connsiteY131" fmla="*/ 3334559 h 3482342"/>
              <a:gd name="connsiteX132" fmla="*/ 779276 w 12192000"/>
              <a:gd name="connsiteY132" fmla="*/ 3327290 h 3482342"/>
              <a:gd name="connsiteX133" fmla="*/ 600378 w 12192000"/>
              <a:gd name="connsiteY133" fmla="*/ 3335250 h 3482342"/>
              <a:gd name="connsiteX134" fmla="*/ 493457 w 12192000"/>
              <a:gd name="connsiteY134" fmla="*/ 3365044 h 3482342"/>
              <a:gd name="connsiteX135" fmla="*/ 416599 w 12192000"/>
              <a:gd name="connsiteY135" fmla="*/ 3387517 h 3482342"/>
              <a:gd name="connsiteX136" fmla="*/ 349402 w 12192000"/>
              <a:gd name="connsiteY136" fmla="*/ 3380897 h 3482342"/>
              <a:gd name="connsiteX137" fmla="*/ 225952 w 12192000"/>
              <a:gd name="connsiteY137" fmla="*/ 3426352 h 3482342"/>
              <a:gd name="connsiteX138" fmla="*/ 171000 w 12192000"/>
              <a:gd name="connsiteY138" fmla="*/ 3438892 h 3482342"/>
              <a:gd name="connsiteX139" fmla="*/ 88263 w 12192000"/>
              <a:gd name="connsiteY139" fmla="*/ 3479310 h 3482342"/>
              <a:gd name="connsiteX140" fmla="*/ 46713 w 12192000"/>
              <a:gd name="connsiteY140" fmla="*/ 3462986 h 3482342"/>
              <a:gd name="connsiteX141" fmla="*/ 2765 w 12192000"/>
              <a:gd name="connsiteY141" fmla="*/ 3480770 h 3482342"/>
              <a:gd name="connsiteX142" fmla="*/ 0 w 12192000"/>
              <a:gd name="connsiteY142" fmla="*/ 3482342 h 3482342"/>
              <a:gd name="connsiteX143" fmla="*/ 0 w 12192000"/>
              <a:gd name="connsiteY14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815546 w 12192000"/>
              <a:gd name="connsiteY131" fmla="*/ 3334559 h 3482342"/>
              <a:gd name="connsiteX132" fmla="*/ 779276 w 12192000"/>
              <a:gd name="connsiteY132" fmla="*/ 3327290 h 3482342"/>
              <a:gd name="connsiteX133" fmla="*/ 600378 w 12192000"/>
              <a:gd name="connsiteY133" fmla="*/ 3335250 h 3482342"/>
              <a:gd name="connsiteX134" fmla="*/ 493457 w 12192000"/>
              <a:gd name="connsiteY134" fmla="*/ 3365044 h 3482342"/>
              <a:gd name="connsiteX135" fmla="*/ 388355 w 12192000"/>
              <a:gd name="connsiteY135" fmla="*/ 3376925 h 3482342"/>
              <a:gd name="connsiteX136" fmla="*/ 349402 w 12192000"/>
              <a:gd name="connsiteY136" fmla="*/ 3380897 h 3482342"/>
              <a:gd name="connsiteX137" fmla="*/ 225952 w 12192000"/>
              <a:gd name="connsiteY137" fmla="*/ 3426352 h 3482342"/>
              <a:gd name="connsiteX138" fmla="*/ 171000 w 12192000"/>
              <a:gd name="connsiteY138" fmla="*/ 3438892 h 3482342"/>
              <a:gd name="connsiteX139" fmla="*/ 88263 w 12192000"/>
              <a:gd name="connsiteY139" fmla="*/ 3479310 h 3482342"/>
              <a:gd name="connsiteX140" fmla="*/ 46713 w 12192000"/>
              <a:gd name="connsiteY140" fmla="*/ 3462986 h 3482342"/>
              <a:gd name="connsiteX141" fmla="*/ 2765 w 12192000"/>
              <a:gd name="connsiteY141" fmla="*/ 3480770 h 3482342"/>
              <a:gd name="connsiteX142" fmla="*/ 0 w 12192000"/>
              <a:gd name="connsiteY142" fmla="*/ 3482342 h 3482342"/>
              <a:gd name="connsiteX143" fmla="*/ 0 w 12192000"/>
              <a:gd name="connsiteY143" fmla="*/ 0 h 348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2192000" h="3482342">
                <a:moveTo>
                  <a:pt x="0" y="0"/>
                </a:moveTo>
                <a:lnTo>
                  <a:pt x="12192000" y="0"/>
                </a:lnTo>
                <a:lnTo>
                  <a:pt x="12192000" y="635369"/>
                </a:lnTo>
                <a:cubicBezTo>
                  <a:pt x="12191930" y="610378"/>
                  <a:pt x="12191859" y="585387"/>
                  <a:pt x="12191789" y="560396"/>
                </a:cubicBezTo>
                <a:cubicBezTo>
                  <a:pt x="12175211" y="562678"/>
                  <a:pt x="11999606" y="644473"/>
                  <a:pt x="11983027" y="646756"/>
                </a:cubicBezTo>
                <a:cubicBezTo>
                  <a:pt x="11943442" y="661920"/>
                  <a:pt x="11950154" y="649830"/>
                  <a:pt x="11940158" y="651378"/>
                </a:cubicBezTo>
                <a:cubicBezTo>
                  <a:pt x="11930162" y="652926"/>
                  <a:pt x="11943274" y="652245"/>
                  <a:pt x="11923051" y="656045"/>
                </a:cubicBezTo>
                <a:cubicBezTo>
                  <a:pt x="11882449" y="639093"/>
                  <a:pt x="11867184" y="670845"/>
                  <a:pt x="11832939" y="674181"/>
                </a:cubicBezTo>
                <a:cubicBezTo>
                  <a:pt x="11812296" y="669845"/>
                  <a:pt x="11772988" y="668355"/>
                  <a:pt x="11767770" y="683807"/>
                </a:cubicBezTo>
                <a:cubicBezTo>
                  <a:pt x="11757314" y="685936"/>
                  <a:pt x="11743230" y="693101"/>
                  <a:pt x="11728279" y="700816"/>
                </a:cubicBezTo>
                <a:lnTo>
                  <a:pt x="11722533" y="703421"/>
                </a:lnTo>
                <a:lnTo>
                  <a:pt x="11720002" y="710566"/>
                </a:lnTo>
                <a:lnTo>
                  <a:pt x="11707351" y="710310"/>
                </a:lnTo>
                <a:lnTo>
                  <a:pt x="11700369" y="713480"/>
                </a:lnTo>
                <a:lnTo>
                  <a:pt x="11691126" y="726131"/>
                </a:lnTo>
                <a:cubicBezTo>
                  <a:pt x="11686960" y="732845"/>
                  <a:pt x="11663435" y="739546"/>
                  <a:pt x="11657717" y="746701"/>
                </a:cubicBezTo>
                <a:cubicBezTo>
                  <a:pt x="11651999" y="753856"/>
                  <a:pt x="11669175" y="763766"/>
                  <a:pt x="11656818" y="769062"/>
                </a:cubicBezTo>
                <a:cubicBezTo>
                  <a:pt x="11645954" y="777786"/>
                  <a:pt x="11627045" y="778196"/>
                  <a:pt x="11601229" y="785537"/>
                </a:cubicBezTo>
                <a:cubicBezTo>
                  <a:pt x="11575413" y="792878"/>
                  <a:pt x="11538696" y="801341"/>
                  <a:pt x="11501920" y="813109"/>
                </a:cubicBezTo>
                <a:cubicBezTo>
                  <a:pt x="11460587" y="824093"/>
                  <a:pt x="11432519" y="842469"/>
                  <a:pt x="11405286" y="849086"/>
                </a:cubicBezTo>
                <a:cubicBezTo>
                  <a:pt x="11353339" y="866295"/>
                  <a:pt x="11354410" y="845161"/>
                  <a:pt x="11338523" y="852810"/>
                </a:cubicBezTo>
                <a:cubicBezTo>
                  <a:pt x="11308884" y="863514"/>
                  <a:pt x="11353090" y="841987"/>
                  <a:pt x="11334676" y="859677"/>
                </a:cubicBezTo>
                <a:cubicBezTo>
                  <a:pt x="11295079" y="884428"/>
                  <a:pt x="11238631" y="959542"/>
                  <a:pt x="11217448" y="980136"/>
                </a:cubicBezTo>
                <a:cubicBezTo>
                  <a:pt x="11196801" y="1004817"/>
                  <a:pt x="11202732" y="987478"/>
                  <a:pt x="11196987" y="1000897"/>
                </a:cubicBezTo>
                <a:cubicBezTo>
                  <a:pt x="11191242" y="1014316"/>
                  <a:pt x="11200040" y="1028284"/>
                  <a:pt x="11193568" y="1039464"/>
                </a:cubicBezTo>
                <a:cubicBezTo>
                  <a:pt x="11181920" y="1057634"/>
                  <a:pt x="11187929" y="1053532"/>
                  <a:pt x="11175804" y="1067977"/>
                </a:cubicBezTo>
                <a:cubicBezTo>
                  <a:pt x="11168136" y="1078025"/>
                  <a:pt x="11142602" y="1097119"/>
                  <a:pt x="11133438" y="1106812"/>
                </a:cubicBezTo>
                <a:cubicBezTo>
                  <a:pt x="11124274" y="1116505"/>
                  <a:pt x="11134647" y="1114365"/>
                  <a:pt x="11120819" y="1126133"/>
                </a:cubicBezTo>
                <a:cubicBezTo>
                  <a:pt x="11106991" y="1137901"/>
                  <a:pt x="11087009" y="1165275"/>
                  <a:pt x="11071654" y="1177422"/>
                </a:cubicBezTo>
                <a:cubicBezTo>
                  <a:pt x="11056299" y="1189570"/>
                  <a:pt x="11041338" y="1190780"/>
                  <a:pt x="11028687" y="1199018"/>
                </a:cubicBezTo>
                <a:cubicBezTo>
                  <a:pt x="11006077" y="1216981"/>
                  <a:pt x="10985939" y="1219268"/>
                  <a:pt x="10974565" y="1226849"/>
                </a:cubicBezTo>
                <a:cubicBezTo>
                  <a:pt x="10963191" y="1234430"/>
                  <a:pt x="10978096" y="1238618"/>
                  <a:pt x="10960443" y="1244502"/>
                </a:cubicBezTo>
                <a:cubicBezTo>
                  <a:pt x="10937301" y="1255025"/>
                  <a:pt x="10897483" y="1265096"/>
                  <a:pt x="10879242" y="1269215"/>
                </a:cubicBezTo>
                <a:cubicBezTo>
                  <a:pt x="10861001" y="1273334"/>
                  <a:pt x="10863361" y="1264933"/>
                  <a:pt x="10850998" y="1269215"/>
                </a:cubicBezTo>
                <a:lnTo>
                  <a:pt x="10815658" y="1287849"/>
                </a:lnTo>
                <a:cubicBezTo>
                  <a:pt x="10795652" y="1293733"/>
                  <a:pt x="10746525" y="1311275"/>
                  <a:pt x="10723900" y="1318642"/>
                </a:cubicBezTo>
                <a:cubicBezTo>
                  <a:pt x="10705077" y="1325539"/>
                  <a:pt x="10706518" y="1319939"/>
                  <a:pt x="10699186" y="1322173"/>
                </a:cubicBezTo>
                <a:cubicBezTo>
                  <a:pt x="10691854" y="1324408"/>
                  <a:pt x="10686855" y="1343347"/>
                  <a:pt x="10676375" y="1342640"/>
                </a:cubicBezTo>
                <a:cubicBezTo>
                  <a:pt x="10676343" y="1337186"/>
                  <a:pt x="10639666" y="1342470"/>
                  <a:pt x="10636304" y="1342641"/>
                </a:cubicBezTo>
                <a:cubicBezTo>
                  <a:pt x="10626667" y="1347586"/>
                  <a:pt x="10613500" y="1341941"/>
                  <a:pt x="10603863" y="1346886"/>
                </a:cubicBezTo>
                <a:lnTo>
                  <a:pt x="10573203" y="1351996"/>
                </a:lnTo>
                <a:cubicBezTo>
                  <a:pt x="10562611" y="1353173"/>
                  <a:pt x="10557365" y="1375337"/>
                  <a:pt x="10547375" y="1375130"/>
                </a:cubicBezTo>
                <a:cubicBezTo>
                  <a:pt x="10537385" y="1374923"/>
                  <a:pt x="10522089" y="1366643"/>
                  <a:pt x="10513263" y="1371939"/>
                </a:cubicBezTo>
                <a:cubicBezTo>
                  <a:pt x="10505804" y="1378887"/>
                  <a:pt x="10494815" y="1378774"/>
                  <a:pt x="10487356" y="1385722"/>
                </a:cubicBezTo>
                <a:lnTo>
                  <a:pt x="10464012" y="1391778"/>
                </a:lnTo>
                <a:cubicBezTo>
                  <a:pt x="10456657" y="1392366"/>
                  <a:pt x="10449461" y="1401737"/>
                  <a:pt x="10439694" y="1406905"/>
                </a:cubicBezTo>
                <a:cubicBezTo>
                  <a:pt x="10429927" y="1412073"/>
                  <a:pt x="10417525" y="1414065"/>
                  <a:pt x="10405409" y="1422789"/>
                </a:cubicBezTo>
                <a:cubicBezTo>
                  <a:pt x="10385126" y="1419848"/>
                  <a:pt x="10374706" y="1423369"/>
                  <a:pt x="10370530" y="1441596"/>
                </a:cubicBezTo>
                <a:cubicBezTo>
                  <a:pt x="10354767" y="1445421"/>
                  <a:pt x="10317840" y="1451247"/>
                  <a:pt x="10300239" y="1456332"/>
                </a:cubicBezTo>
                <a:cubicBezTo>
                  <a:pt x="10282638" y="1461417"/>
                  <a:pt x="10276690" y="1468577"/>
                  <a:pt x="10264922" y="1472107"/>
                </a:cubicBezTo>
                <a:cubicBezTo>
                  <a:pt x="10253154" y="1475637"/>
                  <a:pt x="10240218" y="1469553"/>
                  <a:pt x="10229629" y="1470454"/>
                </a:cubicBezTo>
                <a:cubicBezTo>
                  <a:pt x="10219040" y="1471355"/>
                  <a:pt x="10214330" y="1477515"/>
                  <a:pt x="10201385" y="1477515"/>
                </a:cubicBezTo>
                <a:cubicBezTo>
                  <a:pt x="10188440" y="1477515"/>
                  <a:pt x="10165492" y="1479280"/>
                  <a:pt x="10151958" y="1477515"/>
                </a:cubicBezTo>
                <a:cubicBezTo>
                  <a:pt x="10138424" y="1475750"/>
                  <a:pt x="10130187" y="1468101"/>
                  <a:pt x="10120184" y="1466924"/>
                </a:cubicBezTo>
                <a:cubicBezTo>
                  <a:pt x="10110181" y="1465747"/>
                  <a:pt x="10091597" y="1479719"/>
                  <a:pt x="10081348" y="1481046"/>
                </a:cubicBezTo>
                <a:cubicBezTo>
                  <a:pt x="10071099" y="1482373"/>
                  <a:pt x="10073276" y="1471664"/>
                  <a:pt x="10058690" y="1474888"/>
                </a:cubicBezTo>
                <a:cubicBezTo>
                  <a:pt x="10040170" y="1466053"/>
                  <a:pt x="10015872" y="1472731"/>
                  <a:pt x="10004424" y="1489801"/>
                </a:cubicBezTo>
                <a:cubicBezTo>
                  <a:pt x="10002452" y="1492741"/>
                  <a:pt x="10000947" y="1495882"/>
                  <a:pt x="9999951" y="1499127"/>
                </a:cubicBezTo>
                <a:cubicBezTo>
                  <a:pt x="9967418" y="1507155"/>
                  <a:pt x="9889427" y="1534394"/>
                  <a:pt x="9845462" y="1548192"/>
                </a:cubicBezTo>
                <a:cubicBezTo>
                  <a:pt x="9822222" y="1562604"/>
                  <a:pt x="9768858" y="1594433"/>
                  <a:pt x="9736156" y="1581928"/>
                </a:cubicBezTo>
                <a:cubicBezTo>
                  <a:pt x="9745637" y="1601571"/>
                  <a:pt x="9699425" y="1582999"/>
                  <a:pt x="9693355" y="1602632"/>
                </a:cubicBezTo>
                <a:cubicBezTo>
                  <a:pt x="9690360" y="1618512"/>
                  <a:pt x="9675642" y="1616579"/>
                  <a:pt x="9664242" y="1622075"/>
                </a:cubicBezTo>
                <a:cubicBezTo>
                  <a:pt x="9655776" y="1638103"/>
                  <a:pt x="9598819" y="1651043"/>
                  <a:pt x="9579195" y="1648017"/>
                </a:cubicBezTo>
                <a:cubicBezTo>
                  <a:pt x="9524163" y="1629881"/>
                  <a:pt x="9477693" y="1693985"/>
                  <a:pt x="9433652" y="1681174"/>
                </a:cubicBezTo>
                <a:cubicBezTo>
                  <a:pt x="9421990" y="1682314"/>
                  <a:pt x="9412258" y="1685676"/>
                  <a:pt x="9403775" y="1690403"/>
                </a:cubicBezTo>
                <a:lnTo>
                  <a:pt x="9382503" y="1706957"/>
                </a:lnTo>
                <a:lnTo>
                  <a:pt x="9381410" y="1718312"/>
                </a:lnTo>
                <a:lnTo>
                  <a:pt x="9365685" y="1724772"/>
                </a:lnTo>
                <a:lnTo>
                  <a:pt x="9278020" y="1741161"/>
                </a:lnTo>
                <a:cubicBezTo>
                  <a:pt x="9235873" y="1762229"/>
                  <a:pt x="9231473" y="1754941"/>
                  <a:pt x="9217145" y="1771195"/>
                </a:cubicBezTo>
                <a:cubicBezTo>
                  <a:pt x="9131538" y="1776872"/>
                  <a:pt x="9039728" y="1814874"/>
                  <a:pt x="8955875" y="1796806"/>
                </a:cubicBezTo>
                <a:cubicBezTo>
                  <a:pt x="8861771" y="1817659"/>
                  <a:pt x="8730077" y="1856614"/>
                  <a:pt x="8648415" y="1878623"/>
                </a:cubicBezTo>
                <a:cubicBezTo>
                  <a:pt x="8578856" y="1892487"/>
                  <a:pt x="8546278" y="1907799"/>
                  <a:pt x="8538519" y="1894114"/>
                </a:cubicBezTo>
                <a:cubicBezTo>
                  <a:pt x="8513108" y="1898081"/>
                  <a:pt x="8514559" y="1915122"/>
                  <a:pt x="8506541" y="1905955"/>
                </a:cubicBezTo>
                <a:cubicBezTo>
                  <a:pt x="8437841" y="1911139"/>
                  <a:pt x="8301617" y="1910841"/>
                  <a:pt x="8236214" y="1909725"/>
                </a:cubicBezTo>
                <a:cubicBezTo>
                  <a:pt x="8201189" y="1897570"/>
                  <a:pt x="8163827" y="1900921"/>
                  <a:pt x="8132104" y="1895727"/>
                </a:cubicBezTo>
                <a:cubicBezTo>
                  <a:pt x="8021354" y="1869423"/>
                  <a:pt x="7973371" y="1872758"/>
                  <a:pt x="7918078" y="1862668"/>
                </a:cubicBezTo>
                <a:cubicBezTo>
                  <a:pt x="7883942" y="1854133"/>
                  <a:pt x="7834588" y="1870269"/>
                  <a:pt x="7817899" y="1862176"/>
                </a:cubicBezTo>
                <a:cubicBezTo>
                  <a:pt x="7803952" y="1858540"/>
                  <a:pt x="7780423" y="1826275"/>
                  <a:pt x="7768994" y="1855721"/>
                </a:cubicBezTo>
                <a:cubicBezTo>
                  <a:pt x="7693971" y="1816704"/>
                  <a:pt x="7680420" y="1850219"/>
                  <a:pt x="7618027" y="1830959"/>
                </a:cubicBezTo>
                <a:cubicBezTo>
                  <a:pt x="7563589" y="1813247"/>
                  <a:pt x="7530287" y="1817871"/>
                  <a:pt x="7449425" y="1810910"/>
                </a:cubicBezTo>
                <a:lnTo>
                  <a:pt x="7342915" y="1819827"/>
                </a:lnTo>
                <a:lnTo>
                  <a:pt x="7255191" y="1834354"/>
                </a:lnTo>
                <a:cubicBezTo>
                  <a:pt x="7235153" y="1839259"/>
                  <a:pt x="7150315" y="1831629"/>
                  <a:pt x="7131205" y="1845557"/>
                </a:cubicBezTo>
                <a:cubicBezTo>
                  <a:pt x="6968750" y="1838101"/>
                  <a:pt x="6977206" y="1837412"/>
                  <a:pt x="6941837" y="1840640"/>
                </a:cubicBezTo>
                <a:cubicBezTo>
                  <a:pt x="6905846" y="1863867"/>
                  <a:pt x="6892534" y="1847120"/>
                  <a:pt x="6837145" y="1870724"/>
                </a:cubicBezTo>
                <a:cubicBezTo>
                  <a:pt x="6823442" y="1850610"/>
                  <a:pt x="6785388" y="1865075"/>
                  <a:pt x="6753991" y="1860969"/>
                </a:cubicBezTo>
                <a:cubicBezTo>
                  <a:pt x="6744571" y="1866959"/>
                  <a:pt x="6736100" y="1874451"/>
                  <a:pt x="6727754" y="1882372"/>
                </a:cubicBezTo>
                <a:lnTo>
                  <a:pt x="6723371" y="1886494"/>
                </a:lnTo>
                <a:lnTo>
                  <a:pt x="6702779" y="1893601"/>
                </a:lnTo>
                <a:lnTo>
                  <a:pt x="6686657" y="1907344"/>
                </a:lnTo>
                <a:lnTo>
                  <a:pt x="6651330" y="1922921"/>
                </a:lnTo>
                <a:cubicBezTo>
                  <a:pt x="6640157" y="1928264"/>
                  <a:pt x="6638035" y="1935420"/>
                  <a:pt x="6622958" y="1936255"/>
                </a:cubicBezTo>
                <a:cubicBezTo>
                  <a:pt x="6600915" y="1943222"/>
                  <a:pt x="6552371" y="1948565"/>
                  <a:pt x="6522602" y="1954133"/>
                </a:cubicBezTo>
                <a:cubicBezTo>
                  <a:pt x="6492833" y="1959701"/>
                  <a:pt x="6461408" y="1966721"/>
                  <a:pt x="6444344" y="1969663"/>
                </a:cubicBezTo>
                <a:cubicBezTo>
                  <a:pt x="6427280" y="1972605"/>
                  <a:pt x="6428109" y="1974263"/>
                  <a:pt x="6409626" y="1978846"/>
                </a:cubicBezTo>
                <a:cubicBezTo>
                  <a:pt x="6391143" y="1983429"/>
                  <a:pt x="6354327" y="1989225"/>
                  <a:pt x="6333446" y="1997163"/>
                </a:cubicBezTo>
                <a:cubicBezTo>
                  <a:pt x="6318475" y="2003304"/>
                  <a:pt x="6299617" y="2000258"/>
                  <a:pt x="6294933" y="2019412"/>
                </a:cubicBezTo>
                <a:cubicBezTo>
                  <a:pt x="6286089" y="2042978"/>
                  <a:pt x="6227534" y="2018229"/>
                  <a:pt x="6238719" y="2042547"/>
                </a:cubicBezTo>
                <a:cubicBezTo>
                  <a:pt x="6222530" y="2046966"/>
                  <a:pt x="6203861" y="2053486"/>
                  <a:pt x="6187205" y="2060048"/>
                </a:cubicBezTo>
                <a:cubicBezTo>
                  <a:pt x="6170549" y="2066610"/>
                  <a:pt x="6153490" y="2074269"/>
                  <a:pt x="6138780" y="2081918"/>
                </a:cubicBezTo>
                <a:cubicBezTo>
                  <a:pt x="6124070" y="2089567"/>
                  <a:pt x="6133826" y="2100763"/>
                  <a:pt x="6120125" y="2109475"/>
                </a:cubicBezTo>
                <a:cubicBezTo>
                  <a:pt x="6106424" y="2118187"/>
                  <a:pt x="6071747" y="2113765"/>
                  <a:pt x="6056576" y="2120066"/>
                </a:cubicBezTo>
                <a:cubicBezTo>
                  <a:pt x="6041405" y="2126367"/>
                  <a:pt x="6013212" y="2118450"/>
                  <a:pt x="5993794" y="2122569"/>
                </a:cubicBezTo>
                <a:cubicBezTo>
                  <a:pt x="5964206" y="2130692"/>
                  <a:pt x="5962485" y="2139897"/>
                  <a:pt x="5943601" y="2137719"/>
                </a:cubicBezTo>
                <a:cubicBezTo>
                  <a:pt x="5924717" y="2135541"/>
                  <a:pt x="5912263" y="2145394"/>
                  <a:pt x="5898141" y="2144806"/>
                </a:cubicBezTo>
                <a:cubicBezTo>
                  <a:pt x="5884019" y="2144218"/>
                  <a:pt x="5868158" y="2133273"/>
                  <a:pt x="5855337" y="2137719"/>
                </a:cubicBezTo>
                <a:cubicBezTo>
                  <a:pt x="5842516" y="2142165"/>
                  <a:pt x="5837100" y="2155593"/>
                  <a:pt x="5817682" y="2157358"/>
                </a:cubicBezTo>
                <a:cubicBezTo>
                  <a:pt x="5798264" y="2159123"/>
                  <a:pt x="5773002" y="2155397"/>
                  <a:pt x="5735300" y="2158902"/>
                </a:cubicBezTo>
                <a:cubicBezTo>
                  <a:pt x="5697598" y="2162407"/>
                  <a:pt x="5588527" y="2188980"/>
                  <a:pt x="5591469" y="2178389"/>
                </a:cubicBezTo>
                <a:cubicBezTo>
                  <a:pt x="5555576" y="2181920"/>
                  <a:pt x="5528919" y="2193924"/>
                  <a:pt x="5505818" y="2194207"/>
                </a:cubicBezTo>
                <a:cubicBezTo>
                  <a:pt x="5482717" y="2194490"/>
                  <a:pt x="5495184" y="2190180"/>
                  <a:pt x="5477574" y="2190677"/>
                </a:cubicBezTo>
                <a:cubicBezTo>
                  <a:pt x="5459964" y="2191175"/>
                  <a:pt x="5427187" y="2180216"/>
                  <a:pt x="5414282" y="2183070"/>
                </a:cubicBezTo>
                <a:cubicBezTo>
                  <a:pt x="5407945" y="2205016"/>
                  <a:pt x="5394338" y="2208803"/>
                  <a:pt x="5368369" y="2204272"/>
                </a:cubicBezTo>
                <a:cubicBezTo>
                  <a:pt x="5354793" y="2209070"/>
                  <a:pt x="5349205" y="2213102"/>
                  <a:pt x="5336354" y="2218920"/>
                </a:cubicBezTo>
                <a:cubicBezTo>
                  <a:pt x="5323503" y="2224738"/>
                  <a:pt x="5304208" y="2232709"/>
                  <a:pt x="5291263" y="2239182"/>
                </a:cubicBezTo>
                <a:cubicBezTo>
                  <a:pt x="5278318" y="2245655"/>
                  <a:pt x="5264730" y="2242318"/>
                  <a:pt x="5255152" y="2247164"/>
                </a:cubicBezTo>
                <a:cubicBezTo>
                  <a:pt x="5245574" y="2252010"/>
                  <a:pt x="5240857" y="2261199"/>
                  <a:pt x="5233796" y="2268260"/>
                </a:cubicBezTo>
                <a:cubicBezTo>
                  <a:pt x="5226735" y="2275321"/>
                  <a:pt x="5222832" y="2268609"/>
                  <a:pt x="5212786" y="2275408"/>
                </a:cubicBezTo>
                <a:cubicBezTo>
                  <a:pt x="5202741" y="2282208"/>
                  <a:pt x="5174227" y="2281420"/>
                  <a:pt x="5159401" y="2284343"/>
                </a:cubicBezTo>
                <a:cubicBezTo>
                  <a:pt x="5129776" y="2295641"/>
                  <a:pt x="5158686" y="2301898"/>
                  <a:pt x="5123830" y="2307070"/>
                </a:cubicBezTo>
                <a:cubicBezTo>
                  <a:pt x="5082905" y="2318102"/>
                  <a:pt x="5072939" y="2287385"/>
                  <a:pt x="5065426" y="2324076"/>
                </a:cubicBezTo>
                <a:cubicBezTo>
                  <a:pt x="5017747" y="2318395"/>
                  <a:pt x="5031271" y="2337329"/>
                  <a:pt x="4975908" y="2364128"/>
                </a:cubicBezTo>
                <a:cubicBezTo>
                  <a:pt x="4946700" y="2354134"/>
                  <a:pt x="4928936" y="2366071"/>
                  <a:pt x="4913723" y="2385265"/>
                </a:cubicBezTo>
                <a:cubicBezTo>
                  <a:pt x="4854880" y="2394046"/>
                  <a:pt x="4808730" y="2428302"/>
                  <a:pt x="4746485" y="2451769"/>
                </a:cubicBezTo>
                <a:lnTo>
                  <a:pt x="4681588" y="2467494"/>
                </a:lnTo>
                <a:lnTo>
                  <a:pt x="1783655" y="3163860"/>
                </a:lnTo>
                <a:lnTo>
                  <a:pt x="1325955" y="3176692"/>
                </a:lnTo>
                <a:cubicBezTo>
                  <a:pt x="1278931" y="3186609"/>
                  <a:pt x="1232617" y="3191205"/>
                  <a:pt x="1190384" y="3203504"/>
                </a:cubicBezTo>
                <a:cubicBezTo>
                  <a:pt x="1146740" y="3204301"/>
                  <a:pt x="1142940" y="3250947"/>
                  <a:pt x="1094537" y="3229469"/>
                </a:cubicBezTo>
                <a:cubicBezTo>
                  <a:pt x="1069134" y="3237778"/>
                  <a:pt x="1026961" y="3247646"/>
                  <a:pt x="1013254" y="3263949"/>
                </a:cubicBezTo>
                <a:cubicBezTo>
                  <a:pt x="966756" y="3279110"/>
                  <a:pt x="851011" y="3352246"/>
                  <a:pt x="815546" y="3334559"/>
                </a:cubicBezTo>
                <a:cubicBezTo>
                  <a:pt x="808324" y="3352177"/>
                  <a:pt x="815137" y="3324821"/>
                  <a:pt x="779276" y="3327290"/>
                </a:cubicBezTo>
                <a:cubicBezTo>
                  <a:pt x="712585" y="3298149"/>
                  <a:pt x="672574" y="3378796"/>
                  <a:pt x="600378" y="3335250"/>
                </a:cubicBezTo>
                <a:cubicBezTo>
                  <a:pt x="595066" y="3356366"/>
                  <a:pt x="514059" y="3361176"/>
                  <a:pt x="493457" y="3365044"/>
                </a:cubicBezTo>
                <a:cubicBezTo>
                  <a:pt x="467535" y="3372578"/>
                  <a:pt x="412364" y="3374283"/>
                  <a:pt x="388355" y="3376925"/>
                </a:cubicBezTo>
                <a:cubicBezTo>
                  <a:pt x="364346" y="3379567"/>
                  <a:pt x="376469" y="3372659"/>
                  <a:pt x="349402" y="3380897"/>
                </a:cubicBezTo>
                <a:cubicBezTo>
                  <a:pt x="322335" y="3389135"/>
                  <a:pt x="248625" y="3434339"/>
                  <a:pt x="225952" y="3426352"/>
                </a:cubicBezTo>
                <a:cubicBezTo>
                  <a:pt x="199749" y="3439548"/>
                  <a:pt x="193948" y="3430066"/>
                  <a:pt x="171000" y="3438892"/>
                </a:cubicBezTo>
                <a:cubicBezTo>
                  <a:pt x="148052" y="3447718"/>
                  <a:pt x="101917" y="3457642"/>
                  <a:pt x="88263" y="3479310"/>
                </a:cubicBezTo>
                <a:cubicBezTo>
                  <a:pt x="64018" y="3479795"/>
                  <a:pt x="62139" y="3459801"/>
                  <a:pt x="46713" y="3462986"/>
                </a:cubicBezTo>
                <a:cubicBezTo>
                  <a:pt x="31576" y="3476862"/>
                  <a:pt x="15706" y="3476378"/>
                  <a:pt x="2765" y="3480770"/>
                </a:cubicBezTo>
                <a:lnTo>
                  <a:pt x="0" y="348234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D9A04-66C4-7B49-A787-C57ADCBA7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484094"/>
            <a:ext cx="9998441" cy="1206594"/>
          </a:xfrm>
        </p:spPr>
        <p:txBody>
          <a:bodyPr>
            <a:normAutofit/>
          </a:bodyPr>
          <a:lstStyle/>
          <a:p>
            <a:r>
              <a:rPr lang="el-GR" sz="3700" b="1">
                <a:latin typeface="Cavolini" panose="03000502040302020204" pitchFamily="66" charset="0"/>
                <a:cs typeface="Cavolini" panose="03000502040302020204" pitchFamily="66" charset="0"/>
              </a:rPr>
              <a:t>Ευρωπαϊκό Διαδικτυακό Ραδιόφωνο</a:t>
            </a:r>
            <a:endParaRPr lang="x-none" sz="37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101159E-D455-456F-8FE1-396AB159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037" y="1958614"/>
            <a:ext cx="3594282" cy="39889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BE035-C390-8F4B-9A92-F872622D5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04" y="2843175"/>
            <a:ext cx="3274548" cy="2183032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1F9FDF39-7A42-411B-85F1-9DE812C7A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497" y="580224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3A0DD9-31A1-444B-9DA2-644097918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900" y="1507523"/>
            <a:ext cx="6439808" cy="4979773"/>
          </a:xfrm>
        </p:spPr>
        <p:txBody>
          <a:bodyPr anchor="ctr">
            <a:normAutofit/>
          </a:bodyPr>
          <a:lstStyle/>
          <a:p>
            <a:pPr algn="just"/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Στο Ευρωπαϊκό Διαδικτυακό Ραδιόφωνο λαμβάνουν μέρος </a:t>
            </a:r>
            <a:r>
              <a:rPr lang="el-GR" sz="22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1964 σχολεία </a:t>
            </a:r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(λύκεια, γυμνάσια, δημοτικά, ειδικά σχολεία και νηπιαγωγεία) από την Ελλάδα, την Κύπρο, την Αλβανία, το Βέλγιο, τη Δανία, το Ηνωμένο Βασίλειο, την Ισπανία, την Ιταλία, τη Γερμανία και τη Λιθουανία.</a:t>
            </a:r>
          </a:p>
          <a:p>
            <a:pPr algn="just"/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Συγκριμένα, λαμβάνουν μέρος </a:t>
            </a:r>
            <a:r>
              <a:rPr lang="el-GR" sz="2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1428 σχολεία από την Ελλάδα</a:t>
            </a:r>
            <a:r>
              <a:rPr lang="el-GR" sz="2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και </a:t>
            </a:r>
            <a:r>
              <a:rPr lang="el-GR" sz="2200" b="1" dirty="0">
                <a:latin typeface="Cavolini" panose="03000502040302020204" pitchFamily="66" charset="0"/>
                <a:cs typeface="Cavolini" panose="03000502040302020204" pitchFamily="66" charset="0"/>
              </a:rPr>
              <a:t>68 σχολεία από την Κύπρο!</a:t>
            </a:r>
          </a:p>
          <a:p>
            <a:pPr algn="just"/>
            <a:r>
              <a:rPr lang="el-GR" sz="2200" dirty="0">
                <a:latin typeface="Cavolini" panose="03000502040302020204" pitchFamily="66" charset="0"/>
                <a:cs typeface="Cavolini" panose="03000502040302020204" pitchFamily="66" charset="0"/>
              </a:rPr>
              <a:t>Ανάμεσά τους και το σχολείο μας, το Δημοτικό Σχολείο Αγίου Ιωάννη από τη Λάρνακα της Κύπρου.</a:t>
            </a:r>
          </a:p>
        </p:txBody>
      </p:sp>
    </p:spTree>
    <p:extLst>
      <p:ext uri="{BB962C8B-B14F-4D97-AF65-F5344CB8AC3E}">
        <p14:creationId xmlns:p14="http://schemas.microsoft.com/office/powerpoint/2010/main" val="2379539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FF6B4-2093-B542-AF98-6C2592875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Στόχοι του Προγράμματος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FF90E-BA90-0B43-A5DF-8899277E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</a:rPr>
              <a:t>Στόχος του κάθε σχολείου που συμμετέχει στο πρόγραμμα </a:t>
            </a:r>
            <a:r>
              <a:rPr lang="el-GR" sz="8000" dirty="0" err="1">
                <a:latin typeface="Cavolini" panose="03000502040302020204" pitchFamily="66" charset="0"/>
                <a:cs typeface="Cavolini" panose="03000502040302020204" pitchFamily="66" charset="0"/>
              </a:rPr>
              <a:t>αυτ</a:t>
            </a:r>
            <a:r>
              <a:rPr lang="en-US" sz="8000" dirty="0" err="1">
                <a:latin typeface="Cavolini" panose="03000502040302020204" pitchFamily="66" charset="0"/>
                <a:cs typeface="Cavolini" panose="03000502040302020204" pitchFamily="66" charset="0"/>
              </a:rPr>
              <a:t>ό</a:t>
            </a: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</a:rPr>
              <a:t> είναι </a:t>
            </a:r>
            <a:r>
              <a:rPr lang="el-GR" sz="8000" b="1" dirty="0">
                <a:latin typeface="Cavolini" panose="03000502040302020204" pitchFamily="66" charset="0"/>
                <a:cs typeface="Cavolini" panose="03000502040302020204" pitchFamily="66" charset="0"/>
              </a:rPr>
              <a:t>η δημιουργία ραδιοφωνικής εκπομπής</a:t>
            </a: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</a:rPr>
              <a:t> από τους μαθητές και μαθήτριες, η οποία με την ολοκλήρωσή της θα αναρτηθεί στη διαδικτυακή πλατφόρμα </a:t>
            </a:r>
            <a:r>
              <a:rPr lang="en-US" sz="8000" dirty="0"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http</a:t>
            </a: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://</a:t>
            </a:r>
            <a:r>
              <a:rPr lang="en-US" sz="8000" dirty="0" err="1"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europeanschoolradio</a:t>
            </a: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.</a:t>
            </a:r>
            <a:r>
              <a:rPr lang="en-US" sz="8000" dirty="0"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eu</a:t>
            </a:r>
            <a:endParaRPr lang="x-none" sz="8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just">
              <a:lnSpc>
                <a:spcPct val="170000"/>
              </a:lnSpc>
            </a:pP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</a:rPr>
              <a:t>Οι μαθητές και οι μαθήτριες που συμμετέχουν στο Πρόγραμμα αναπτύσσουν, ανάμεσα σε άλλα, </a:t>
            </a:r>
            <a:r>
              <a:rPr lang="el-GR" sz="8000" b="1" dirty="0">
                <a:latin typeface="Cavolini" panose="03000502040302020204" pitchFamily="66" charset="0"/>
                <a:cs typeface="Cavolini" panose="03000502040302020204" pitchFamily="66" charset="0"/>
              </a:rPr>
              <a:t>ικανότητες</a:t>
            </a: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</a:rPr>
              <a:t> συνεργασίας, επικοινωνίας, ανάλυσης και σύνθεσης περιεχομένου, δημιουργικότητας και κριτικής σκέψης</a:t>
            </a:r>
            <a:r>
              <a:rPr lang="en-US" sz="8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</a:rPr>
              <a:t>και </a:t>
            </a:r>
            <a:r>
              <a:rPr lang="el-GR" sz="8000" dirty="0" err="1">
                <a:latin typeface="Cavolini" panose="03000502040302020204" pitchFamily="66" charset="0"/>
                <a:cs typeface="Cavolini" panose="03000502040302020204" pitchFamily="66" charset="0"/>
              </a:rPr>
              <a:t>βελτι</a:t>
            </a:r>
            <a:r>
              <a:rPr lang="en-US" sz="8000" dirty="0" err="1">
                <a:latin typeface="Cavolini" panose="03000502040302020204" pitchFamily="66" charset="0"/>
                <a:cs typeface="Cavolini" panose="03000502040302020204" pitchFamily="66" charset="0"/>
              </a:rPr>
              <a:t>ώ</a:t>
            </a: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</a:rPr>
              <a:t>νουν τις δεξιότητες τους σε θέματα ψηφιακού και οπτικοακουστικού </a:t>
            </a:r>
            <a:r>
              <a:rPr lang="el-GR" sz="8000" dirty="0" err="1">
                <a:latin typeface="Cavolini" panose="03000502040302020204" pitchFamily="66" charset="0"/>
                <a:cs typeface="Cavolini" panose="03000502040302020204" pitchFamily="66" charset="0"/>
              </a:rPr>
              <a:t>γραμματισμού</a:t>
            </a:r>
            <a:r>
              <a:rPr lang="el-GR" sz="8000" dirty="0">
                <a:latin typeface="Cavolini" panose="03000502040302020204" pitchFamily="66" charset="0"/>
                <a:cs typeface="Cavolini" panose="03000502040302020204" pitchFamily="66" charset="0"/>
              </a:rPr>
              <a:t>, διερεύνησης, γραπτής και προφορικής έκφρασης.</a:t>
            </a:r>
            <a:endParaRPr lang="x-none" sz="8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809CF-8FC0-0545-87B0-F3ACE4340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881" y="234157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7B3E-111E-A544-A410-35255760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52816"/>
            <a:ext cx="10515600" cy="1325563"/>
          </a:xfrm>
        </p:spPr>
        <p:txBody>
          <a:bodyPr/>
          <a:lstStyle/>
          <a:p>
            <a:r>
              <a:rPr lang="el-GR" b="1">
                <a:latin typeface="Cavolini" panose="03000502040302020204" pitchFamily="66" charset="0"/>
                <a:cs typeface="Cavolini" panose="03000502040302020204" pitchFamily="66" charset="0"/>
              </a:rPr>
              <a:t>Διαδικασία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AA82DFE-1355-4F5F-8713-0CF397753E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025385"/>
              </p:ext>
            </p:extLst>
          </p:nvPr>
        </p:nvGraphicFramePr>
        <p:xfrm>
          <a:off x="838200" y="1371600"/>
          <a:ext cx="10515600" cy="5288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3C407B1-14AF-C342-ACB9-514BEC44E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552" y="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8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7632-8616-AF4C-B3FF-C56EDFCA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8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Ο τίτλος της εκπομπής μας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:</a:t>
            </a:r>
            <a:b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ΠΑΙΧΝΙΔΟΤΡΑΓΟΥΔΑ ΤΟΥ ΚΟΣΜΟΥ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4BD19-DC94-F140-848C-DEE2F878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755228"/>
            <a:ext cx="11751276" cy="496506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l-GR" sz="1700" dirty="0">
                <a:latin typeface="Cavolini" panose="03000502040302020204" pitchFamily="66" charset="0"/>
                <a:cs typeface="Cavolini" panose="03000502040302020204" pitchFamily="66" charset="0"/>
              </a:rPr>
              <a:t>Ανήκουμε σε ένα πολυπολιτισμικό σχολείο, με παιδιά από 26 διαφορετικές χώρες του κόσμου!</a:t>
            </a:r>
          </a:p>
          <a:p>
            <a:pPr algn="just">
              <a:lnSpc>
                <a:spcPct val="150000"/>
              </a:lnSpc>
            </a:pPr>
            <a:r>
              <a:rPr lang="el-GR" sz="1700" dirty="0">
                <a:latin typeface="Cavolini" panose="03000502040302020204" pitchFamily="66" charset="0"/>
                <a:cs typeface="Cavolini" panose="03000502040302020204" pitchFamily="66" charset="0"/>
              </a:rPr>
              <a:t>Η κάθε χώρα έχει τη δική της κουλτούρα, τρόπο ζωής, ήθη, έθιμα, νοοτροπία και παραδόσεις.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l-GR" sz="18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ΚΙ ΕΝΩ ΕΙΜΑΣΤΕ ΤΟΣΟ ΔΙΑΦΟΡΕΤΙΚΟΙ, ΕΙΜΑΣΤΕ ΤΑΥΤΟΧΡΟΝΑ ΚΑΙ ΤΟΣΟ ΙΔΙΟΙ!!!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l-GR" sz="1800" b="1" dirty="0">
              <a:solidFill>
                <a:srgbClr val="C00000"/>
              </a:solidFill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lang="x-none" dirty="0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EB5EE7C-1FD4-7B4E-8AC1-05C315720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3420356"/>
            <a:ext cx="11209960" cy="32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96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1D48-DEC5-A744-99E6-C04CBF51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5514181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latin typeface="Cavolini" panose="03000502040302020204" pitchFamily="66" charset="0"/>
                <a:cs typeface="Cavolini" panose="03000502040302020204" pitchFamily="66" charset="0"/>
              </a:rPr>
              <a:t>ΟΛΟΙ ΔΙΑΦΟΡΕΤΙΚΟΙ, ΟΛΟΙ ΙΣΟΙ</a:t>
            </a:r>
            <a:endParaRPr lang="x-none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10D0C-549A-6647-B692-5987E521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38" y="243960"/>
            <a:ext cx="10727724" cy="268363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el-GR" u="sng" dirty="0">
                <a:latin typeface="Cavolini" panose="03000502040302020204" pitchFamily="66" charset="0"/>
                <a:cs typeface="Cavolini" panose="03000502040302020204" pitchFamily="66" charset="0"/>
              </a:rPr>
              <a:t>ΠΑΙΧΝΙΔΟΤΡΑΓΟΥΔΑ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=ΠΟΛΙΤΙΣΜΟΣ, ΛΑΪΚΗ ΠΑΡΑΔΟΣΗ,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ΙΣΤΟΡΙΑ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l-GR" sz="2400" b="1" i="1" dirty="0">
                <a:solidFill>
                  <a:srgbClr val="C0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ΕΝΤΟΠΙΣΑΜΕ ΠΟΛΛΑ ΚΟΙΝΑ ΣΤΟΙΧΕΙΑ ΑΝΑΜΕΣΑ ΣΤΑ ΠΑΙΧΝΙΔΟΤΡΑΓΟΥΔΑ ΔΙΑΦΟΡΕΤΙΚΩΝ ΧΩΡΩΝ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14340" name="Picture 4" descr="unxrtca: Η Διαφορετικότητα ~">
            <a:extLst>
              <a:ext uri="{FF2B5EF4-FFF2-40B4-BE49-F238E27FC236}">
                <a16:creationId xmlns:a16="http://schemas.microsoft.com/office/drawing/2014/main" id="{57F520D9-184C-9440-A098-2E2B92D5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38" y="3003115"/>
            <a:ext cx="5229654" cy="26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ΔΙΑΦΟΡΕΤΙΚΟΤΗΤΑ ΚΑΙ ΑΝΑΠΗΡΙΑ – ΚΑΤΑ… ΤΕΙΧΗ">
            <a:extLst>
              <a:ext uri="{FF2B5EF4-FFF2-40B4-BE49-F238E27FC236}">
                <a16:creationId xmlns:a16="http://schemas.microsoft.com/office/drawing/2014/main" id="{03F98895-0061-484E-9D76-022F1E6D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792" y="3015473"/>
            <a:ext cx="5740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1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ΣΕΒΟΜΑΣΤΕ ΤΗ ΔΙΑΦΟΡΕΤΙΚΟΤΗΤΑ - ppt κατέβασμα">
            <a:extLst>
              <a:ext uri="{FF2B5EF4-FFF2-40B4-BE49-F238E27FC236}">
                <a16:creationId xmlns:a16="http://schemas.microsoft.com/office/drawing/2014/main" id="{54EBFE18-90B3-DF45-B998-E3F6459EF6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962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766</Words>
  <Application>Microsoft Macintosh PowerPoint</Application>
  <PresentationFormat>Widescreen</PresentationFormat>
  <Paragraphs>113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Meiryo</vt:lpstr>
      <vt:lpstr>Arial</vt:lpstr>
      <vt:lpstr>Calibri</vt:lpstr>
      <vt:lpstr>Calibri Light</vt:lpstr>
      <vt:lpstr>Cavolini</vt:lpstr>
      <vt:lpstr>Office Theme</vt:lpstr>
      <vt:lpstr>Ευρωπαϊκό Διαδικτυακό Ραδιόφωνο</vt:lpstr>
      <vt:lpstr>PowerPoint Presentation</vt:lpstr>
      <vt:lpstr>Τι προσφέρει το πρόγραμμα:</vt:lpstr>
      <vt:lpstr>Ευρωπαϊκό Διαδικτυακό Ραδιόφωνο</vt:lpstr>
      <vt:lpstr>Στόχοι του Προγράμματος</vt:lpstr>
      <vt:lpstr>Διαδικασία</vt:lpstr>
      <vt:lpstr>Ο τίτλος της εκπομπής μας: “ΠΑΙΧΝΙΔΟΤΡΑΓΟΥΔΑ ΤΟΥ ΚΟΣΜΟΥ”</vt:lpstr>
      <vt:lpstr>ΟΛΟΙ ΔΙΑΦΟΡΕΤΙΚΟΙ, ΟΛΟΙ ΙΣΟΙ</vt:lpstr>
      <vt:lpstr>PowerPoint Presentation</vt:lpstr>
      <vt:lpstr>ΠΡΩΤΗ ΕΚΠΟΜΠΗ!!!  ΣΑΒΒΑΤΟ 26/6/2021  ΩΡΑ 12:00 </vt:lpstr>
      <vt:lpstr>Αυκά αυκά πουλώ τα (Κύπρος) – Αλάτι ψιλό αλάτι χοντρό (Ελλάδα) – Άφησε το μαντήλι (Βουλγαρία)</vt:lpstr>
      <vt:lpstr>PowerPoint Presentation</vt:lpstr>
      <vt:lpstr>Το σχολείο μας – Η ενορία μας</vt:lpstr>
      <vt:lpstr>ΣΥΜΜΕΤΕΧΟΝΤΕΣ:  24 ΜΑΘΗΤΕΣ ΑΠΟ Γ΄- Στ΄τάξη</vt:lpstr>
      <vt:lpstr>PowerPoint Presentation</vt:lpstr>
      <vt:lpstr>PowerPoint Presentation</vt:lpstr>
      <vt:lpstr>ΦΩΤΟΓΡΑΦΙΕΣ ΚΑΤΑ ΤΗ ΔΙΑΡΚΕΙΑ ΤΗΣ ΗΧΟΓΡΑΦΗΣΗΣ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Και τα αδερφάκια της εκπομπής μας!!!</vt:lpstr>
      <vt:lpstr>PowerPoint Presentation</vt:lpstr>
      <vt:lpstr>PowerPoint Presentation</vt:lpstr>
      <vt:lpstr>Έπεται και συνέχεια  με τη νέα σχολική χρονιά….</vt:lpstr>
      <vt:lpstr>Το δαχτυλίδι</vt:lpstr>
      <vt:lpstr>Ένα λεπτό κρεμμύδι</vt:lpstr>
      <vt:lpstr>Δεν περνάς κυρά Μαρία</vt:lpstr>
      <vt:lpstr>Γύρω γύρω όλοι </vt:lpstr>
      <vt:lpstr>Λύκε λύκε είσ’ εδώ;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Ευρωπαϊκό Διαδικτυακό Ραδιόφωνο</dc:title>
  <dc:creator>Βασιλική Χριστοδουλου</dc:creator>
  <cp:lastModifiedBy>Βασιλική Χριστοδουλου</cp:lastModifiedBy>
  <cp:revision>1</cp:revision>
  <dcterms:created xsi:type="dcterms:W3CDTF">2021-06-17T16:03:02Z</dcterms:created>
  <dcterms:modified xsi:type="dcterms:W3CDTF">2021-06-17T16:04:25Z</dcterms:modified>
</cp:coreProperties>
</file>